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01"/>
  </p:notesMasterIdLst>
  <p:sldIdLst>
    <p:sldId id="256" r:id="rId2"/>
    <p:sldId id="336" r:id="rId3"/>
    <p:sldId id="285" r:id="rId4"/>
    <p:sldId id="257" r:id="rId5"/>
    <p:sldId id="286" r:id="rId6"/>
    <p:sldId id="287" r:id="rId7"/>
    <p:sldId id="258" r:id="rId8"/>
    <p:sldId id="288" r:id="rId9"/>
    <p:sldId id="289" r:id="rId10"/>
    <p:sldId id="259" r:id="rId11"/>
    <p:sldId id="290" r:id="rId12"/>
    <p:sldId id="291" r:id="rId13"/>
    <p:sldId id="260" r:id="rId14"/>
    <p:sldId id="292" r:id="rId15"/>
    <p:sldId id="295" r:id="rId16"/>
    <p:sldId id="296" r:id="rId17"/>
    <p:sldId id="294" r:id="rId18"/>
    <p:sldId id="297" r:id="rId19"/>
    <p:sldId id="261" r:id="rId20"/>
    <p:sldId id="298" r:id="rId21"/>
    <p:sldId id="293" r:id="rId22"/>
    <p:sldId id="263" r:id="rId23"/>
    <p:sldId id="299" r:id="rId24"/>
    <p:sldId id="300" r:id="rId25"/>
    <p:sldId id="264" r:id="rId26"/>
    <p:sldId id="301" r:id="rId27"/>
    <p:sldId id="302" r:id="rId28"/>
    <p:sldId id="265" r:id="rId29"/>
    <p:sldId id="303" r:id="rId30"/>
    <p:sldId id="304" r:id="rId31"/>
    <p:sldId id="266" r:id="rId32"/>
    <p:sldId id="305" r:id="rId33"/>
    <p:sldId id="306" r:id="rId34"/>
    <p:sldId id="268" r:id="rId35"/>
    <p:sldId id="307" r:id="rId36"/>
    <p:sldId id="308" r:id="rId37"/>
    <p:sldId id="269" r:id="rId38"/>
    <p:sldId id="315" r:id="rId39"/>
    <p:sldId id="310" r:id="rId40"/>
    <p:sldId id="270" r:id="rId41"/>
    <p:sldId id="309" r:id="rId42"/>
    <p:sldId id="311" r:id="rId43"/>
    <p:sldId id="271" r:id="rId44"/>
    <p:sldId id="312" r:id="rId45"/>
    <p:sldId id="313" r:id="rId46"/>
    <p:sldId id="272" r:id="rId47"/>
    <p:sldId id="314" r:id="rId48"/>
    <p:sldId id="316" r:id="rId49"/>
    <p:sldId id="273" r:id="rId50"/>
    <p:sldId id="317" r:id="rId51"/>
    <p:sldId id="318" r:id="rId52"/>
    <p:sldId id="274" r:id="rId53"/>
    <p:sldId id="319" r:id="rId54"/>
    <p:sldId id="320" r:id="rId55"/>
    <p:sldId id="275" r:id="rId56"/>
    <p:sldId id="321" r:id="rId57"/>
    <p:sldId id="322" r:id="rId58"/>
    <p:sldId id="276" r:id="rId59"/>
    <p:sldId id="323" r:id="rId60"/>
    <p:sldId id="324" r:id="rId61"/>
    <p:sldId id="277" r:id="rId62"/>
    <p:sldId id="325" r:id="rId63"/>
    <p:sldId id="326" r:id="rId64"/>
    <p:sldId id="278" r:id="rId65"/>
    <p:sldId id="327" r:id="rId66"/>
    <p:sldId id="328" r:id="rId67"/>
    <p:sldId id="280" r:id="rId68"/>
    <p:sldId id="329" r:id="rId69"/>
    <p:sldId id="330" r:id="rId70"/>
    <p:sldId id="279" r:id="rId71"/>
    <p:sldId id="331" r:id="rId72"/>
    <p:sldId id="332" r:id="rId73"/>
    <p:sldId id="281" r:id="rId74"/>
    <p:sldId id="333" r:id="rId75"/>
    <p:sldId id="334" r:id="rId76"/>
    <p:sldId id="283" r:id="rId77"/>
    <p:sldId id="335" r:id="rId78"/>
    <p:sldId id="337" r:id="rId79"/>
    <p:sldId id="338" r:id="rId80"/>
    <p:sldId id="339" r:id="rId81"/>
    <p:sldId id="340" r:id="rId82"/>
    <p:sldId id="341" r:id="rId83"/>
    <p:sldId id="352" r:id="rId84"/>
    <p:sldId id="353" r:id="rId85"/>
    <p:sldId id="342" r:id="rId86"/>
    <p:sldId id="343" r:id="rId87"/>
    <p:sldId id="344" r:id="rId88"/>
    <p:sldId id="345" r:id="rId89"/>
    <p:sldId id="346" r:id="rId90"/>
    <p:sldId id="348" r:id="rId91"/>
    <p:sldId id="350" r:id="rId92"/>
    <p:sldId id="351" r:id="rId93"/>
    <p:sldId id="354" r:id="rId94"/>
    <p:sldId id="355" r:id="rId95"/>
    <p:sldId id="358" r:id="rId96"/>
    <p:sldId id="359" r:id="rId97"/>
    <p:sldId id="356" r:id="rId98"/>
    <p:sldId id="357" r:id="rId99"/>
    <p:sldId id="284" r:id="rId10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/YvxoAae30OLv2yFczfSFg==" hashData="O2Pd6FgDwkdhC/Sz4HBvpj57uJNZb5s77P8QUtkubC8FBuHmg9+k2/WgIKRqdWYSal0WU5RHvSjKuApaG3z72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72F3B-EB9E-4747-860B-54E53CE1BB38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30BC3-804E-416B-90A1-62EDDC072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631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30BC3-804E-416B-90A1-62EDDC072A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61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69AD-2376-417E-B2C9-D1B5DAF6CA4B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E318-9734-413B-89BB-7EC4E225F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5229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69AD-2376-417E-B2C9-D1B5DAF6CA4B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E318-9734-413B-89BB-7EC4E225F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8956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69AD-2376-417E-B2C9-D1B5DAF6CA4B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E318-9734-413B-89BB-7EC4E225F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3242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69AD-2376-417E-B2C9-D1B5DAF6CA4B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E318-9734-413B-89BB-7EC4E225F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7412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69AD-2376-417E-B2C9-D1B5DAF6CA4B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E318-9734-413B-89BB-7EC4E225F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35540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69AD-2376-417E-B2C9-D1B5DAF6CA4B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E318-9734-413B-89BB-7EC4E225F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9939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69AD-2376-417E-B2C9-D1B5DAF6CA4B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E318-9734-413B-89BB-7EC4E225F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2917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69AD-2376-417E-B2C9-D1B5DAF6CA4B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E318-9734-413B-89BB-7EC4E225F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83249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69AD-2376-417E-B2C9-D1B5DAF6CA4B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E318-9734-413B-89BB-7EC4E225F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3246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69AD-2376-417E-B2C9-D1B5DAF6CA4B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E318-9734-413B-89BB-7EC4E225F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0990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69AD-2376-417E-B2C9-D1B5DAF6CA4B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E318-9734-413B-89BB-7EC4E225F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4438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B69AD-2376-417E-B2C9-D1B5DAF6CA4B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FE318-9734-413B-89BB-7EC4E225F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8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7088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"/>
            <a:ext cx="9144000" cy="5257800"/>
          </a:xfrm>
        </p:spPr>
        <p:txBody>
          <a:bodyPr>
            <a:noAutofit/>
          </a:bodyPr>
          <a:lstStyle/>
          <a:p>
            <a:r>
              <a:rPr lang="en-US" sz="16600" b="1" dirty="0" smtClean="0">
                <a:latin typeface="French Script MT" panose="03020402040607040605" pitchFamily="66" charset="0"/>
              </a:rPr>
              <a:t>Getting Your Just “Desserts”</a:t>
            </a:r>
            <a:endParaRPr lang="en-US" sz="16600" b="1" dirty="0">
              <a:latin typeface="French Script MT" panose="03020402040607040605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CogworxABC.com	 ©2018	 Cogworx™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99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911" y="1419754"/>
            <a:ext cx="7191023" cy="4351338"/>
          </a:xfr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887907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9900" dirty="0" smtClean="0">
                <a:latin typeface="Arial" panose="020B0604020202020204" pitchFamily="34" charset="0"/>
                <a:cs typeface="Arial" panose="020B0604020202020204" pitchFamily="34" charset="0"/>
              </a:rPr>
              <a:t>Flan</a:t>
            </a:r>
            <a:endParaRPr lang="en-US" sz="19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4726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55964"/>
            <a:ext cx="10515600" cy="5220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This German Christmas cookie is usually honey flavored, somewhat resembling gingerbread.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2510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00" y="1343378"/>
            <a:ext cx="7213600" cy="4707466"/>
          </a:xfr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36661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8473"/>
            <a:ext cx="10515600" cy="48884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99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Lebkuchen</a:t>
            </a:r>
            <a:endParaRPr lang="en-US" sz="1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386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6"/>
            <a:ext cx="10515600" cy="58118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This dense and chewy cookie with coconut is eaten by many Jewish families during Passover.</a:t>
            </a: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3807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3" y="776144"/>
            <a:ext cx="7689272" cy="5229801"/>
          </a:xfr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911407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8473"/>
            <a:ext cx="10515600" cy="48884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99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500" dirty="0" smtClean="0">
                <a:latin typeface="Arial" panose="020B0604020202020204" pitchFamily="34" charset="0"/>
                <a:cs typeface="Arial" panose="020B0604020202020204" pitchFamily="34" charset="0"/>
              </a:rPr>
              <a:t>Macaroon</a:t>
            </a:r>
            <a:endParaRPr lang="en-US" sz="1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225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98764"/>
            <a:ext cx="10515600" cy="567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This versatile baked pudding is made in the French countryside.</a:t>
            </a:r>
            <a:endParaRPr lang="en-US" sz="8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3332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602" y="826142"/>
            <a:ext cx="6081388" cy="5115807"/>
          </a:xfr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689417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8790"/>
            <a:ext cx="10515600" cy="1390918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Instructions:</a:t>
            </a:r>
            <a:endParaRPr lang="en-US" sz="8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941" y="1661375"/>
            <a:ext cx="11134859" cy="4515588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You will be given a description of the dessert</a:t>
            </a:r>
          </a:p>
          <a:p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You will be given a picture of the dessert</a:t>
            </a:r>
          </a:p>
          <a:p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Guess the dessert as soon as you know it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853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8473"/>
            <a:ext cx="10515600" cy="48884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99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9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Clafouti</a:t>
            </a:r>
            <a:endParaRPr lang="en-US" sz="1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7913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6"/>
            <a:ext cx="10515600" cy="58118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This rich dessert was originally eaten by the poor in England to make use of stale bread.</a:t>
            </a: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1376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687" y="1027906"/>
            <a:ext cx="7323313" cy="5115807"/>
          </a:xfr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256053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20882"/>
            <a:ext cx="10515600" cy="535608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9900" dirty="0" smtClean="0">
                <a:latin typeface="Arial" panose="020B0604020202020204" pitchFamily="34" charset="0"/>
                <a:cs typeface="Arial" panose="020B0604020202020204" pitchFamily="34" charset="0"/>
              </a:rPr>
              <a:t>	Bread Pudding</a:t>
            </a:r>
            <a:endParaRPr lang="en-US" sz="1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092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6"/>
            <a:ext cx="10515600" cy="58118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This rich Italian ice cream is typically made with fresh fruit.</a:t>
            </a: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0639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0" y="1027906"/>
            <a:ext cx="7286091" cy="5183541"/>
          </a:xfr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151547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9645"/>
            <a:ext cx="10515600" cy="48573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99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3900" dirty="0" smtClean="0">
                <a:latin typeface="Arial" panose="020B0604020202020204" pitchFamily="34" charset="0"/>
                <a:cs typeface="Arial" panose="020B0604020202020204" pitchFamily="34" charset="0"/>
              </a:rPr>
              <a:t>Gelato</a:t>
            </a:r>
            <a:endParaRPr lang="en-US" sz="13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5367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6"/>
            <a:ext cx="10515600" cy="58118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This American classic is made with sugar, cinnamon and a pastry crust often topped         “a la mode” or with a cheddar slice.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6066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033" y="1241778"/>
            <a:ext cx="6736644" cy="5023555"/>
          </a:xfr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999850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9645"/>
            <a:ext cx="10515600" cy="485731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9900" dirty="0" smtClean="0">
                <a:latin typeface="Arial" panose="020B0604020202020204" pitchFamily="34" charset="0"/>
                <a:cs typeface="Arial" panose="020B0604020202020204" pitchFamily="34" charset="0"/>
              </a:rPr>
              <a:t>	Apple pie</a:t>
            </a:r>
            <a:endParaRPr lang="en-US" sz="13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2045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6"/>
            <a:ext cx="10515600" cy="58118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This traditional Greek pastry is made with phyllo dough, filled with nuts and held together with honey.</a:t>
            </a: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0440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6"/>
            <a:ext cx="10515600" cy="58118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This traditional Australian cookie is named for the Australian-New Zealand Army Corps.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7842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922" y="1117600"/>
            <a:ext cx="7284156" cy="4998243"/>
          </a:xfr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684755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9645"/>
            <a:ext cx="10515600" cy="485731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9900" dirty="0" smtClean="0">
                <a:latin typeface="Arial" panose="020B0604020202020204" pitchFamily="34" charset="0"/>
                <a:cs typeface="Arial" panose="020B0604020202020204" pitchFamily="34" charset="0"/>
              </a:rPr>
              <a:t>	Anzac biscuits</a:t>
            </a:r>
            <a:endParaRPr lang="en-US" sz="13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8099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92282"/>
            <a:ext cx="10515600" cy="55846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These Mexican sugar cookies are usually enjoyed on special occasions and commonly served with hot chocolate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2098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294" y="1027906"/>
            <a:ext cx="7113411" cy="5120305"/>
          </a:xfr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977659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1436"/>
            <a:ext cx="10515600" cy="50755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99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Biscochitos</a:t>
            </a:r>
            <a:endParaRPr lang="en-US" sz="9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0787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8700"/>
            <a:ext cx="10515600" cy="51482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This German sweet coffee cake is made with fruit and nuts.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5623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33" y="1027906"/>
            <a:ext cx="6773333" cy="5113249"/>
          </a:xfr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330877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0036"/>
            <a:ext cx="10515600" cy="48469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99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9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Kuchen</a:t>
            </a:r>
            <a:endParaRPr lang="en-US" sz="9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1432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This Jewish cookie is shaped like a crescent and may be filled with raisins, walnuts and other fruits in a cream cheese dough.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8487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0" y="1027906"/>
            <a:ext cx="7048500" cy="5085733"/>
          </a:xfr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435729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842" y="948884"/>
            <a:ext cx="7461602" cy="5093230"/>
          </a:xfr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382501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1436"/>
            <a:ext cx="10515600" cy="50755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99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Ragelach</a:t>
            </a:r>
            <a:endParaRPr lang="en-US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9461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These dense Italian cookies are used for dipping into your favorite coffee.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7602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178" y="1027906"/>
            <a:ext cx="7879644" cy="5081940"/>
          </a:xfr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216258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3391"/>
            <a:ext cx="10515600" cy="50235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9900" dirty="0" smtClean="0">
                <a:latin typeface="Arial" panose="020B0604020202020204" pitchFamily="34" charset="0"/>
                <a:cs typeface="Arial" panose="020B0604020202020204" pitchFamily="34" charset="0"/>
              </a:rPr>
              <a:t>	Biscotti</a:t>
            </a:r>
            <a:endParaRPr lang="en-US" sz="10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3049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This meringue-style dessert is named after a Russian dancer but eaten in Australia and New Zealand.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8497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337" y="881150"/>
            <a:ext cx="7366929" cy="5048074"/>
          </a:xfr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281230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3391"/>
            <a:ext cx="10515600" cy="50235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9900" dirty="0" smtClean="0">
                <a:latin typeface="Arial" panose="020B0604020202020204" pitchFamily="34" charset="0"/>
                <a:cs typeface="Arial" panose="020B0604020202020204" pitchFamily="34" charset="0"/>
              </a:rPr>
              <a:t>	Pavlova</a:t>
            </a:r>
            <a:endParaRPr lang="en-US" sz="10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9887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A favorite dessert all over France. It contains rich, creamy custard topped with a layer of hard, crunchy caramel that is slightly browned.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2617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317" y="1174044"/>
            <a:ext cx="7338660" cy="4856427"/>
          </a:xfr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38127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9900" dirty="0" smtClean="0">
                <a:latin typeface="Arial" panose="020B0604020202020204" pitchFamily="34" charset="0"/>
                <a:cs typeface="Arial" panose="020B0604020202020204" pitchFamily="34" charset="0"/>
              </a:rPr>
              <a:t>Baklava</a:t>
            </a:r>
            <a:endParaRPr lang="en-US" sz="19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0164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3391"/>
            <a:ext cx="10515600" cy="502357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9900" dirty="0" smtClean="0">
                <a:latin typeface="Arial" panose="020B0604020202020204" pitchFamily="34" charset="0"/>
                <a:cs typeface="Arial" panose="020B0604020202020204" pitchFamily="34" charset="0"/>
              </a:rPr>
              <a:t>	Crème </a:t>
            </a:r>
            <a:r>
              <a:rPr lang="en-US" sz="19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brulee</a:t>
            </a:r>
            <a:endParaRPr lang="en-US" sz="10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8984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Commonly eaten on Argentine Independence Day, these flaky puff pastries are filled with sweet potato, then fried and finished with a dusting of sprinkles.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4868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667" y="1027906"/>
            <a:ext cx="7648222" cy="4896467"/>
          </a:xfr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807935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3391"/>
            <a:ext cx="10515600" cy="50235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99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Pastelitos</a:t>
            </a:r>
            <a:endParaRPr lang="en-US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1376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This creamy Mexican sponge cake highlights three kinds of dairy – evaporate milk, condensed milk, and cream.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5793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329" y="1027906"/>
            <a:ext cx="7674693" cy="5251274"/>
          </a:xfr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087518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58800"/>
            <a:ext cx="10515600" cy="5618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99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Tres</a:t>
            </a:r>
            <a:r>
              <a:rPr lang="en-US" sz="1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Leches</a:t>
            </a:r>
            <a:r>
              <a:rPr lang="en-US" sz="13800" dirty="0" smtClean="0">
                <a:latin typeface="Arial" panose="020B0604020202020204" pitchFamily="34" charset="0"/>
                <a:cs typeface="Arial" panose="020B0604020202020204" pitchFamily="34" charset="0"/>
              </a:rPr>
              <a:t> Cake</a:t>
            </a:r>
            <a:endParaRPr lang="en-US" sz="8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6616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87400"/>
            <a:ext cx="10515600" cy="53895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This German cake is known for its namesake – if not the origin – of the country’s most luscious cake.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697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733" y="1117600"/>
            <a:ext cx="8590845" cy="5317067"/>
          </a:xfr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204617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58800"/>
            <a:ext cx="10515600" cy="561816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19900" dirty="0" smtClean="0">
                <a:latin typeface="Arial" panose="020B0604020202020204" pitchFamily="34" charset="0"/>
                <a:cs typeface="Arial" panose="020B0604020202020204" pitchFamily="34" charset="0"/>
              </a:rPr>
              <a:t>	Black Forest </a:t>
            </a:r>
            <a:r>
              <a:rPr lang="en-US" sz="1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700" dirty="0" smtClean="0">
                <a:latin typeface="Arial" panose="020B0604020202020204" pitchFamily="34" charset="0"/>
                <a:cs typeface="Arial" panose="020B0604020202020204" pitchFamily="34" charset="0"/>
              </a:rPr>
              <a:t>Cake</a:t>
            </a:r>
            <a:endParaRPr lang="en-US" sz="10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7217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3682"/>
            <a:ext cx="10515600" cy="58132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This Italian dessert is made with expresso coffee and ladyfingers.</a:t>
            </a:r>
            <a:endParaRPr lang="en-US" sz="8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8496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A shattering – crisp shell gives way to a creamy cheese filling in this Sicilian classic.</a:t>
            </a:r>
            <a:endParaRPr lang="en-US" sz="8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2298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266" y="880534"/>
            <a:ext cx="7799229" cy="5285141"/>
          </a:xfr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294009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5900"/>
            <a:ext cx="10515600" cy="46910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9900" dirty="0" smtClean="0">
                <a:latin typeface="Arial" panose="020B0604020202020204" pitchFamily="34" charset="0"/>
                <a:cs typeface="Arial" panose="020B0604020202020204" pitchFamily="34" charset="0"/>
              </a:rPr>
              <a:t>	Cannoli</a:t>
            </a:r>
            <a:endParaRPr lang="en-US" sz="10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1250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A simple, airy French cocoa confection, this  dessert is a delicious paradox: the richer it is, the lighter it seems.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019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156" y="915017"/>
            <a:ext cx="7710310" cy="5215466"/>
          </a:xfr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99597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58800"/>
            <a:ext cx="10515600" cy="5618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99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3800" dirty="0" smtClean="0">
                <a:latin typeface="Arial" panose="020B0604020202020204" pitchFamily="34" charset="0"/>
                <a:cs typeface="Arial" panose="020B0604020202020204" pitchFamily="34" charset="0"/>
              </a:rPr>
              <a:t>Chocolate Mousse</a:t>
            </a:r>
            <a:endParaRPr lang="en-US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793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Bouncy, buttery rounds of vanilla cake are piled high with shredded coconut and seven minute frosting for a classic Southern dessert.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1065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890" y="1027906"/>
            <a:ext cx="7656964" cy="5127096"/>
          </a:xfr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172379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58800"/>
            <a:ext cx="10515600" cy="5618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9900" dirty="0" smtClean="0">
                <a:latin typeface="Arial" panose="020B0604020202020204" pitchFamily="34" charset="0"/>
                <a:cs typeface="Arial" panose="020B0604020202020204" pitchFamily="34" charset="0"/>
              </a:rPr>
              <a:t>	Coconut cake</a:t>
            </a:r>
            <a:endParaRPr lang="en-US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8471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This traditional fried Chinese treat is often filled with a sweet bean paste or a soft puree made from lotus seeds.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2471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578" y="1205266"/>
            <a:ext cx="7066844" cy="4351338"/>
          </a:xfr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757762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777" y="1027906"/>
            <a:ext cx="8205450" cy="4912607"/>
          </a:xfr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322011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58800"/>
            <a:ext cx="10515600" cy="5618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9900" dirty="0" smtClean="0">
                <a:latin typeface="Arial" panose="020B0604020202020204" pitchFamily="34" charset="0"/>
                <a:cs typeface="Arial" panose="020B0604020202020204" pitchFamily="34" charset="0"/>
              </a:rPr>
              <a:t>	Sesame Balls</a:t>
            </a:r>
            <a:endParaRPr lang="en-US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4086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This French flipped caramelized treat that has layers of apples, sugar and butter topped off with a round of dough.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2440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666" y="925689"/>
            <a:ext cx="6979356" cy="5102577"/>
          </a:xfr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734586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58800"/>
            <a:ext cx="10515600" cy="5618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9900" dirty="0" smtClean="0">
                <a:latin typeface="Arial" panose="020B0604020202020204" pitchFamily="34" charset="0"/>
                <a:cs typeface="Arial" panose="020B0604020202020204" pitchFamily="34" charset="0"/>
              </a:rPr>
              <a:t>	Tarte Tatin</a:t>
            </a:r>
            <a:endParaRPr lang="en-US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5738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A favorite British dessert with layers of sherry – soaked sponge cake and  jam or fruit, with blankets of whipped cream. 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2768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866" y="643466"/>
            <a:ext cx="5655733" cy="5813778"/>
          </a:xfr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103994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2114"/>
            <a:ext cx="10515600" cy="50448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99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700" dirty="0" smtClean="0">
                <a:latin typeface="Arial" panose="020B0604020202020204" pitchFamily="34" charset="0"/>
                <a:cs typeface="Arial" panose="020B0604020202020204" pitchFamily="34" charset="0"/>
              </a:rPr>
              <a:t>Trifle</a:t>
            </a:r>
            <a:endParaRPr lang="en-US" sz="1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3895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21217"/>
            <a:ext cx="10515600" cy="54557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9900" b="1" dirty="0" smtClean="0">
                <a:latin typeface="French Script MT" panose="03020402040607040605" pitchFamily="66" charset="0"/>
              </a:rPr>
              <a:t>Let’s go for Seconds!</a:t>
            </a:r>
            <a:endParaRPr lang="en-US" sz="19900" b="1" dirty="0">
              <a:latin typeface="French Script MT" panose="030204020406070406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112429"/>
      </p:ext>
    </p:extLst>
  </p:cSld>
  <p:clrMapOvr>
    <a:masterClrMapping/>
  </p:clrMapOvr>
  <p:transition spd="med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911" y="1419754"/>
            <a:ext cx="7191023" cy="4351338"/>
          </a:xfr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653511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9900" dirty="0" smtClean="0">
                <a:latin typeface="Arial" panose="020B0604020202020204" pitchFamily="34" charset="0"/>
                <a:cs typeface="Arial" panose="020B0604020202020204" pitchFamily="34" charset="0"/>
              </a:rPr>
              <a:t>Tiramisu</a:t>
            </a:r>
            <a:endParaRPr lang="en-US" sz="19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3644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9900" dirty="0" smtClean="0">
                <a:latin typeface="Arial" panose="020B0604020202020204" pitchFamily="34" charset="0"/>
                <a:cs typeface="Arial" panose="020B0604020202020204" pitchFamily="34" charset="0"/>
              </a:rPr>
              <a:t>Flan</a:t>
            </a:r>
            <a:endParaRPr lang="en-US" sz="19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403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3" y="776144"/>
            <a:ext cx="7689272" cy="5229801"/>
          </a:xfr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097844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8473"/>
            <a:ext cx="10515600" cy="48884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99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500" dirty="0" smtClean="0">
                <a:latin typeface="Arial" panose="020B0604020202020204" pitchFamily="34" charset="0"/>
                <a:cs typeface="Arial" panose="020B0604020202020204" pitchFamily="34" charset="0"/>
              </a:rPr>
              <a:t>Macaroon</a:t>
            </a:r>
            <a:endParaRPr lang="en-US" sz="1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0379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0" y="1027906"/>
            <a:ext cx="7286091" cy="5183541"/>
          </a:xfr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350299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9645"/>
            <a:ext cx="10515600" cy="48573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99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3900" dirty="0" smtClean="0">
                <a:latin typeface="Arial" panose="020B0604020202020204" pitchFamily="34" charset="0"/>
                <a:cs typeface="Arial" panose="020B0604020202020204" pitchFamily="34" charset="0"/>
              </a:rPr>
              <a:t>Gelato</a:t>
            </a:r>
            <a:endParaRPr lang="en-US" sz="13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5778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266" y="880534"/>
            <a:ext cx="7799229" cy="5285141"/>
          </a:xfr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725127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5900"/>
            <a:ext cx="10515600" cy="46910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9900" dirty="0" smtClean="0">
                <a:latin typeface="Arial" panose="020B0604020202020204" pitchFamily="34" charset="0"/>
                <a:cs typeface="Arial" panose="020B0604020202020204" pitchFamily="34" charset="0"/>
              </a:rPr>
              <a:t>	Cannoli</a:t>
            </a:r>
            <a:endParaRPr lang="en-US" sz="10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4795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156" y="915017"/>
            <a:ext cx="7710310" cy="5215466"/>
          </a:xfr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13548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58800"/>
            <a:ext cx="10515600" cy="5618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99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3800" dirty="0" smtClean="0">
                <a:latin typeface="Arial" panose="020B0604020202020204" pitchFamily="34" charset="0"/>
                <a:cs typeface="Arial" panose="020B0604020202020204" pitchFamily="34" charset="0"/>
              </a:rPr>
              <a:t>Chocolate Mousse</a:t>
            </a:r>
            <a:endParaRPr lang="en-US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5392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178" y="1027906"/>
            <a:ext cx="7879644" cy="5081940"/>
          </a:xfr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778430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3682"/>
            <a:ext cx="10515600" cy="58132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This dessert ,often served in Spain or Mexico, is made of custard with a caramel topping and baked in a metal band.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6477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3391"/>
            <a:ext cx="10515600" cy="50235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9900" dirty="0" smtClean="0">
                <a:latin typeface="Arial" panose="020B0604020202020204" pitchFamily="34" charset="0"/>
                <a:cs typeface="Arial" panose="020B0604020202020204" pitchFamily="34" charset="0"/>
              </a:rPr>
              <a:t>	Biscotti</a:t>
            </a:r>
            <a:endParaRPr lang="en-US" sz="10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6345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687" y="1027906"/>
            <a:ext cx="7323313" cy="5115807"/>
          </a:xfr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170007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20882"/>
            <a:ext cx="10515600" cy="535608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9900" dirty="0" smtClean="0">
                <a:latin typeface="Arial" panose="020B0604020202020204" pitchFamily="34" charset="0"/>
                <a:cs typeface="Arial" panose="020B0604020202020204" pitchFamily="34" charset="0"/>
              </a:rPr>
              <a:t>	Bread Pudding</a:t>
            </a:r>
            <a:endParaRPr lang="en-US" sz="1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4408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329" y="1027906"/>
            <a:ext cx="7674693" cy="5251274"/>
          </a:xfr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80380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58800"/>
            <a:ext cx="10515600" cy="5618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99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Tres</a:t>
            </a:r>
            <a:r>
              <a:rPr lang="en-US" sz="1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Leches</a:t>
            </a:r>
            <a:r>
              <a:rPr lang="en-US" sz="13800" dirty="0" smtClean="0">
                <a:latin typeface="Arial" panose="020B0604020202020204" pitchFamily="34" charset="0"/>
                <a:cs typeface="Arial" panose="020B0604020202020204" pitchFamily="34" charset="0"/>
              </a:rPr>
              <a:t> Cake</a:t>
            </a:r>
            <a:endParaRPr lang="en-US" sz="8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2808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866" y="643466"/>
            <a:ext cx="5655733" cy="5813778"/>
          </a:xfr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238290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2114"/>
            <a:ext cx="10515600" cy="50448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99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700" dirty="0" smtClean="0">
                <a:latin typeface="Arial" panose="020B0604020202020204" pitchFamily="34" charset="0"/>
                <a:cs typeface="Arial" panose="020B0604020202020204" pitchFamily="34" charset="0"/>
              </a:rPr>
              <a:t>Trifle</a:t>
            </a:r>
            <a:endParaRPr lang="en-US" sz="1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236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317" y="1174044"/>
            <a:ext cx="7338660" cy="4856427"/>
          </a:xfr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930305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3391"/>
            <a:ext cx="10515600" cy="502357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9900" dirty="0" smtClean="0">
                <a:latin typeface="Arial" panose="020B0604020202020204" pitchFamily="34" charset="0"/>
                <a:cs typeface="Arial" panose="020B0604020202020204" pitchFamily="34" charset="0"/>
              </a:rPr>
              <a:t>	Crème </a:t>
            </a:r>
            <a:r>
              <a:rPr lang="en-US" sz="19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brulee</a:t>
            </a:r>
            <a:endParaRPr lang="en-US" sz="10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5538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9900" b="1" dirty="0" smtClean="0">
                <a:latin typeface="French Script MT" panose="03020402040607040605" pitchFamily="66" charset="0"/>
              </a:rPr>
              <a:t>Finished!</a:t>
            </a:r>
          </a:p>
          <a:p>
            <a:pPr marL="0" indent="0" algn="ctr">
              <a:buNone/>
            </a:pPr>
            <a:r>
              <a:rPr lang="en-US" sz="19900" b="1" dirty="0" smtClean="0">
                <a:latin typeface="French Script MT" panose="03020402040607040605" pitchFamily="66" charset="0"/>
              </a:rPr>
              <a:t>Time to Eat!</a:t>
            </a:r>
            <a:endParaRPr lang="en-US" sz="19900" b="1" dirty="0">
              <a:latin typeface="French Script MT" panose="030204020406070406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8018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526</Words>
  <Application>Microsoft Office PowerPoint</Application>
  <PresentationFormat>Widescreen</PresentationFormat>
  <Paragraphs>70</Paragraphs>
  <Slides>99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99</vt:i4>
      </vt:variant>
    </vt:vector>
  </HeadingPairs>
  <TitlesOfParts>
    <vt:vector size="104" baseType="lpstr">
      <vt:lpstr>Arial</vt:lpstr>
      <vt:lpstr>Calibri</vt:lpstr>
      <vt:lpstr>Calibri Light</vt:lpstr>
      <vt:lpstr>French Script MT</vt:lpstr>
      <vt:lpstr>Office Theme</vt:lpstr>
      <vt:lpstr>PowerPoint Presentation</vt:lpstr>
      <vt:lpstr>Instructions: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21</cp:revision>
  <dcterms:created xsi:type="dcterms:W3CDTF">2019-03-17T15:19:17Z</dcterms:created>
  <dcterms:modified xsi:type="dcterms:W3CDTF">2020-08-03T18:11:05Z</dcterms:modified>
</cp:coreProperties>
</file>