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6"/>
  </p:notesMasterIdLst>
  <p:sldIdLst>
    <p:sldId id="256" r:id="rId2"/>
    <p:sldId id="314" r:id="rId3"/>
    <p:sldId id="301" r:id="rId4"/>
    <p:sldId id="313" r:id="rId5"/>
    <p:sldId id="259" r:id="rId6"/>
    <p:sldId id="315" r:id="rId7"/>
    <p:sldId id="288" r:id="rId8"/>
    <p:sldId id="316" r:id="rId9"/>
    <p:sldId id="310" r:id="rId10"/>
    <p:sldId id="317" r:id="rId11"/>
    <p:sldId id="277" r:id="rId12"/>
    <p:sldId id="318" r:id="rId13"/>
    <p:sldId id="303" r:id="rId14"/>
    <p:sldId id="319" r:id="rId15"/>
    <p:sldId id="306" r:id="rId16"/>
    <p:sldId id="320" r:id="rId17"/>
    <p:sldId id="292" r:id="rId18"/>
    <p:sldId id="321" r:id="rId19"/>
    <p:sldId id="309" r:id="rId20"/>
    <p:sldId id="322" r:id="rId21"/>
    <p:sldId id="264" r:id="rId22"/>
    <p:sldId id="323" r:id="rId23"/>
    <p:sldId id="302" r:id="rId24"/>
    <p:sldId id="324" r:id="rId25"/>
    <p:sldId id="272" r:id="rId26"/>
    <p:sldId id="325" r:id="rId27"/>
    <p:sldId id="267" r:id="rId28"/>
    <p:sldId id="326" r:id="rId29"/>
    <p:sldId id="304" r:id="rId30"/>
    <p:sldId id="327" r:id="rId31"/>
    <p:sldId id="266" r:id="rId32"/>
    <p:sldId id="328" r:id="rId33"/>
    <p:sldId id="293" r:id="rId34"/>
    <p:sldId id="329" r:id="rId35"/>
    <p:sldId id="261" r:id="rId36"/>
    <p:sldId id="330" r:id="rId37"/>
    <p:sldId id="286" r:id="rId38"/>
    <p:sldId id="331" r:id="rId39"/>
    <p:sldId id="260" r:id="rId40"/>
    <p:sldId id="332" r:id="rId41"/>
    <p:sldId id="297" r:id="rId42"/>
    <p:sldId id="333" r:id="rId43"/>
    <p:sldId id="311" r:id="rId44"/>
    <p:sldId id="334" r:id="rId45"/>
    <p:sldId id="305" r:id="rId46"/>
    <p:sldId id="335" r:id="rId47"/>
    <p:sldId id="262" r:id="rId48"/>
    <p:sldId id="336" r:id="rId49"/>
    <p:sldId id="285" r:id="rId50"/>
    <p:sldId id="337" r:id="rId51"/>
    <p:sldId id="269" r:id="rId52"/>
    <p:sldId id="338" r:id="rId53"/>
    <p:sldId id="284" r:id="rId54"/>
    <p:sldId id="339" r:id="rId55"/>
    <p:sldId id="276" r:id="rId56"/>
    <p:sldId id="340" r:id="rId57"/>
    <p:sldId id="290" r:id="rId58"/>
    <p:sldId id="341" r:id="rId59"/>
    <p:sldId id="307" r:id="rId60"/>
    <p:sldId id="342" r:id="rId61"/>
    <p:sldId id="294" r:id="rId62"/>
    <p:sldId id="343" r:id="rId63"/>
    <p:sldId id="295" r:id="rId64"/>
    <p:sldId id="344" r:id="rId65"/>
    <p:sldId id="278" r:id="rId66"/>
    <p:sldId id="345" r:id="rId67"/>
    <p:sldId id="282" r:id="rId68"/>
    <p:sldId id="346" r:id="rId69"/>
    <p:sldId id="258" r:id="rId70"/>
    <p:sldId id="348" r:id="rId71"/>
    <p:sldId id="347" r:id="rId72"/>
    <p:sldId id="349" r:id="rId73"/>
    <p:sldId id="263" r:id="rId74"/>
    <p:sldId id="350" r:id="rId75"/>
    <p:sldId id="273" r:id="rId76"/>
    <p:sldId id="351" r:id="rId77"/>
    <p:sldId id="275" r:id="rId78"/>
    <p:sldId id="352" r:id="rId79"/>
    <p:sldId id="265" r:id="rId80"/>
    <p:sldId id="353" r:id="rId81"/>
    <p:sldId id="300" r:id="rId82"/>
    <p:sldId id="354" r:id="rId83"/>
    <p:sldId id="270" r:id="rId84"/>
    <p:sldId id="355" r:id="rId85"/>
    <p:sldId id="268" r:id="rId86"/>
    <p:sldId id="356" r:id="rId87"/>
    <p:sldId id="283" r:id="rId88"/>
    <p:sldId id="357" r:id="rId89"/>
    <p:sldId id="271" r:id="rId90"/>
    <p:sldId id="358" r:id="rId91"/>
    <p:sldId id="289" r:id="rId92"/>
    <p:sldId id="359" r:id="rId93"/>
    <p:sldId id="308" r:id="rId94"/>
    <p:sldId id="360" r:id="rId95"/>
    <p:sldId id="257" r:id="rId96"/>
    <p:sldId id="361" r:id="rId97"/>
    <p:sldId id="299" r:id="rId98"/>
    <p:sldId id="362" r:id="rId99"/>
    <p:sldId id="296" r:id="rId100"/>
    <p:sldId id="363" r:id="rId101"/>
    <p:sldId id="291" r:id="rId102"/>
    <p:sldId id="364" r:id="rId103"/>
    <p:sldId id="312" r:id="rId104"/>
    <p:sldId id="365" r:id="rId10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TfrUdGLmZcEJUFnL99dYA==" hashData="sz5oRzfhMeniOH+vbKP1tB0duDHUUBgB9LUUAEbjjjzMEmnVwaSYJSw7K0Kxe5qnBnITx3DuOVoajOqIK8Pe9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2A0A7-9306-4E3B-B4C2-7C7C174E19D9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9364A-CD4C-4CC0-80C7-8F07FAFCE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81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9364A-CD4C-4CC0-80C7-8F07FAFCE8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49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D216-DA89-4835-B7AF-EB815734C7E2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D362-72EA-4B53-91CC-A767F50EE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5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D216-DA89-4835-B7AF-EB815734C7E2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D362-72EA-4B53-91CC-A767F50EE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8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D216-DA89-4835-B7AF-EB815734C7E2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D362-72EA-4B53-91CC-A767F50EE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4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D216-DA89-4835-B7AF-EB815734C7E2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D362-72EA-4B53-91CC-A767F50EE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2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D216-DA89-4835-B7AF-EB815734C7E2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D362-72EA-4B53-91CC-A767F50EE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D216-DA89-4835-B7AF-EB815734C7E2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D362-72EA-4B53-91CC-A767F50EE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3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D216-DA89-4835-B7AF-EB815734C7E2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D362-72EA-4B53-91CC-A767F50EE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9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D216-DA89-4835-B7AF-EB815734C7E2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D362-72EA-4B53-91CC-A767F50EE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4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D216-DA89-4835-B7AF-EB815734C7E2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D362-72EA-4B53-91CC-A767F50EE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D216-DA89-4835-B7AF-EB815734C7E2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D362-72EA-4B53-91CC-A767F50EE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7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D216-DA89-4835-B7AF-EB815734C7E2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D362-72EA-4B53-91CC-A767F50EE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1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D216-DA89-4835-B7AF-EB815734C7E2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DD362-72EA-4B53-91CC-A767F50EE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2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31645"/>
            <a:ext cx="9929611" cy="3926155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We There Yet?</a:t>
            </a:r>
            <a:endParaRPr lang="en-US" sz="1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CogworxABC.com	 ©2018	 Cogworx™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7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2500" dirty="0" smtClean="0">
                <a:latin typeface="Arial" panose="020B0604020202020204" pitchFamily="34" charset="0"/>
                <a:cs typeface="Arial" panose="020B0604020202020204" pitchFamily="34" charset="0"/>
              </a:rPr>
              <a:t>Juneau, AK</a:t>
            </a:r>
          </a:p>
          <a:p>
            <a:pPr marL="0" indent="0" algn="ctr">
              <a:buNone/>
            </a:pPr>
            <a:r>
              <a:rPr lang="en-US" sz="12500" dirty="0" smtClean="0">
                <a:latin typeface="Arial" panose="020B0604020202020204" pitchFamily="34" charset="0"/>
                <a:cs typeface="Arial" panose="020B0604020202020204" pitchFamily="34" charset="0"/>
              </a:rPr>
              <a:t>Anchorage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12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Lincoln, NE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Omaha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6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6521003" y="3149483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Jefferson City, MO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Kansas 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3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8" y="365126"/>
            <a:ext cx="11191741" cy="6492874"/>
          </a:xfrm>
        </p:spPr>
      </p:pic>
    </p:spTree>
    <p:extLst>
      <p:ext uri="{BB962C8B-B14F-4D97-AF65-F5344CB8AC3E}">
        <p14:creationId xmlns:p14="http://schemas.microsoft.com/office/powerpoint/2010/main" val="191356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8500"/>
            <a:ext cx="10515600" cy="54784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Are we there yet?</a:t>
            </a:r>
          </a:p>
          <a:p>
            <a:pPr marL="0" indent="0" algn="ctr">
              <a:buNone/>
            </a:pPr>
            <a:r>
              <a:rPr lang="en-US" sz="1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  <a:endParaRPr lang="en-US" sz="1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0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8930397" y="2784142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0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12500" dirty="0" smtClean="0">
                <a:latin typeface="Arial" panose="020B0604020202020204" pitchFamily="34" charset="0"/>
                <a:cs typeface="Arial" panose="020B0604020202020204" pitchFamily="34" charset="0"/>
              </a:rPr>
              <a:t>Charleston, WV</a:t>
            </a:r>
          </a:p>
          <a:p>
            <a:pPr marL="0" indent="0" algn="ctr">
              <a:buNone/>
            </a:pPr>
            <a:r>
              <a:rPr lang="en-US" sz="12500" dirty="0" smtClean="0">
                <a:latin typeface="Arial" panose="020B0604020202020204" pitchFamily="34" charset="0"/>
                <a:cs typeface="Arial" panose="020B0604020202020204" pitchFamily="34" charset="0"/>
              </a:rPr>
              <a:t>Charleston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63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2566114" y="3847287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7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2500" dirty="0" smtClean="0">
                <a:latin typeface="Arial" panose="020B0604020202020204" pitchFamily="34" charset="0"/>
                <a:cs typeface="Arial" panose="020B0604020202020204" pitchFamily="34" charset="0"/>
              </a:rPr>
              <a:t>Phoenix, AZ</a:t>
            </a:r>
          </a:p>
          <a:p>
            <a:pPr marL="0" indent="0" algn="ctr">
              <a:buNone/>
            </a:pPr>
            <a:r>
              <a:rPr lang="en-US" sz="12500" dirty="0" smtClean="0">
                <a:latin typeface="Arial" panose="020B0604020202020204" pitchFamily="34" charset="0"/>
                <a:cs typeface="Arial" panose="020B0604020202020204" pitchFamily="34" charset="0"/>
              </a:rPr>
              <a:t>Phoenix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6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1574440" y="512271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1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2500" dirty="0" smtClean="0">
                <a:latin typeface="Arial" panose="020B0604020202020204" pitchFamily="34" charset="0"/>
                <a:cs typeface="Arial" panose="020B0604020202020204" pitchFamily="34" charset="0"/>
              </a:rPr>
              <a:t>Olympia, WA</a:t>
            </a:r>
          </a:p>
          <a:p>
            <a:pPr marL="0" indent="0" algn="ctr">
              <a:buNone/>
            </a:pPr>
            <a:r>
              <a:rPr lang="en-US" sz="12500" dirty="0" smtClean="0">
                <a:latin typeface="Arial" panose="020B0604020202020204" pitchFamily="34" charset="0"/>
                <a:cs typeface="Arial" panose="020B0604020202020204" pitchFamily="34" charset="0"/>
              </a:rPr>
              <a:t>Seattle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6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6585398" y="3847287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4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12500" dirty="0" smtClean="0">
                <a:latin typeface="Arial" panose="020B0604020202020204" pitchFamily="34" charset="0"/>
                <a:cs typeface="Arial" panose="020B0604020202020204" pitchFamily="34" charset="0"/>
              </a:rPr>
              <a:t>Little Rock, AR</a:t>
            </a:r>
          </a:p>
          <a:p>
            <a:pPr marL="0" indent="0" algn="ctr">
              <a:buNone/>
            </a:pPr>
            <a:r>
              <a:rPr lang="en-US" sz="12500" dirty="0" smtClean="0">
                <a:latin typeface="Arial" panose="020B0604020202020204" pitchFamily="34" charset="0"/>
                <a:cs typeface="Arial" panose="020B0604020202020204" pitchFamily="34" charset="0"/>
              </a:rPr>
              <a:t>Little Rock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49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838200" y="2611527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2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Instructions: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Name the State Capital</a:t>
            </a:r>
          </a:p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Name the State</a:t>
            </a:r>
          </a:p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Give the State abbreviation</a:t>
            </a:r>
          </a:p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Name the States largest city 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7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Sacramento, CA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Los Angeles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7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365125"/>
            <a:ext cx="12191999" cy="6108052"/>
          </a:xfrm>
        </p:spPr>
      </p:pic>
      <p:sp>
        <p:nvSpPr>
          <p:cNvPr id="3" name="5-Point Star 2"/>
          <p:cNvSpPr/>
          <p:nvPr/>
        </p:nvSpPr>
        <p:spPr>
          <a:xfrm>
            <a:off x="9478850" y="3007027"/>
            <a:ext cx="484031" cy="41212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5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 Richmond, VA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Beach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18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3854002" y="2949861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8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 Denver, CO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Denver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4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5654" y="348855"/>
            <a:ext cx="12191999" cy="6108052"/>
          </a:xfrm>
        </p:spPr>
      </p:pic>
      <p:sp>
        <p:nvSpPr>
          <p:cNvPr id="3" name="Right Arrow 2"/>
          <p:cNvSpPr/>
          <p:nvPr/>
        </p:nvSpPr>
        <p:spPr>
          <a:xfrm rot="15096380">
            <a:off x="9901022" y="2177586"/>
            <a:ext cx="1336886" cy="23670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0673752" y="2949861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1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 Montpelier, VT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Burlington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68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365125"/>
            <a:ext cx="12191999" cy="6108052"/>
          </a:xfrm>
        </p:spPr>
      </p:pic>
      <p:sp>
        <p:nvSpPr>
          <p:cNvPr id="3" name="Right Arrow 2"/>
          <p:cNvSpPr/>
          <p:nvPr/>
        </p:nvSpPr>
        <p:spPr>
          <a:xfrm rot="13451830">
            <a:off x="10423754" y="2421227"/>
            <a:ext cx="930046" cy="26074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1134859" y="2843783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2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 Hartford, CT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Bridgeport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3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2733539" y="2701067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2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3673698" y="1942306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 Salt Lake City, UT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Salt Lake 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9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365125"/>
            <a:ext cx="12191999" cy="6108052"/>
          </a:xfrm>
        </p:spPr>
      </p:pic>
      <p:sp>
        <p:nvSpPr>
          <p:cNvPr id="3" name="Right Arrow 2"/>
          <p:cNvSpPr/>
          <p:nvPr/>
        </p:nvSpPr>
        <p:spPr>
          <a:xfrm rot="10800000">
            <a:off x="10366872" y="2743289"/>
            <a:ext cx="930046" cy="27661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1353800" y="2681974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6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 Dover, DE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Wilmington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6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9715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5347952" y="4800323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5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 Austin, TX 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Houston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7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8047" y="365125"/>
            <a:ext cx="12191999" cy="6108052"/>
          </a:xfrm>
        </p:spPr>
      </p:pic>
      <p:sp>
        <p:nvSpPr>
          <p:cNvPr id="3" name="5-Point Star 2"/>
          <p:cNvSpPr/>
          <p:nvPr/>
        </p:nvSpPr>
        <p:spPr>
          <a:xfrm>
            <a:off x="8925059" y="4958366"/>
            <a:ext cx="450760" cy="48939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2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 Tallahassee, FL 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Jacksonville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7784179" y="3647664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5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 Nashville, TN 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Nashville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1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365125"/>
            <a:ext cx="12191999" cy="6108052"/>
          </a:xfrm>
        </p:spPr>
      </p:pic>
      <p:sp>
        <p:nvSpPr>
          <p:cNvPr id="3" name="5-Point Star 2"/>
          <p:cNvSpPr/>
          <p:nvPr/>
        </p:nvSpPr>
        <p:spPr>
          <a:xfrm>
            <a:off x="8525814" y="4288664"/>
            <a:ext cx="412123" cy="46364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3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Cheyenne, WY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Cheyenne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9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 Atlanta, GA 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Atlanta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5038859" y="1690688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6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 Pierre, SD 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Sioux Falls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70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0773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2562025" y="4906059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 rot="2234073">
            <a:off x="2945207" y="5306528"/>
            <a:ext cx="736211" cy="21476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0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 Honolulu, HI 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Honolulu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9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2424446" y="1491065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2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 Boise, ID 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Boise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7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365125"/>
            <a:ext cx="12191999" cy="6108052"/>
          </a:xfrm>
        </p:spPr>
      </p:pic>
      <p:sp>
        <p:nvSpPr>
          <p:cNvPr id="3" name="5-Point Star 2"/>
          <p:cNvSpPr/>
          <p:nvPr/>
        </p:nvSpPr>
        <p:spPr>
          <a:xfrm>
            <a:off x="9066727" y="3953814"/>
            <a:ext cx="463640" cy="46363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9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Columbia, SC 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Charleston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6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7243266" y="2737359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9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365125"/>
            <a:ext cx="12191999" cy="6108052"/>
          </a:xfrm>
        </p:spPr>
      </p:pic>
      <p:sp>
        <p:nvSpPr>
          <p:cNvPr id="3" name="5-Point Star 2"/>
          <p:cNvSpPr/>
          <p:nvPr/>
        </p:nvSpPr>
        <p:spPr>
          <a:xfrm>
            <a:off x="7830355" y="4314423"/>
            <a:ext cx="515155" cy="51515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9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Springfield, IL 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Chicago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2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365125"/>
            <a:ext cx="12191999" cy="6108052"/>
          </a:xfrm>
        </p:spPr>
      </p:pic>
      <p:sp>
        <p:nvSpPr>
          <p:cNvPr id="3" name="Right Arrow 2"/>
          <p:cNvSpPr/>
          <p:nvPr/>
        </p:nvSpPr>
        <p:spPr>
          <a:xfrm rot="13872034">
            <a:off x="10610387" y="2503427"/>
            <a:ext cx="1128791" cy="20750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1390348" y="3003636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7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Providence, RI 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5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7809936" y="2608570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1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Indianapolis, IN 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Indianapolis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5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9368278" y="2140199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9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Harrisburg, PA 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Philadelphia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1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6314941" y="2224373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0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Des Moines, IA 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Des Moines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1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1239589" y="1194851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5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500" dirty="0" smtClean="0">
                <a:latin typeface="Arial" panose="020B0604020202020204" pitchFamily="34" charset="0"/>
                <a:cs typeface="Arial" panose="020B0604020202020204" pitchFamily="34" charset="0"/>
              </a:rPr>
              <a:t>Montgomery, AL</a:t>
            </a:r>
          </a:p>
          <a:p>
            <a:pPr marL="0" indent="0" algn="ctr">
              <a:buNone/>
            </a:pPr>
            <a:r>
              <a:rPr lang="en-US" sz="10500" dirty="0" smtClean="0">
                <a:latin typeface="Arial" panose="020B0604020202020204" pitchFamily="34" charset="0"/>
                <a:cs typeface="Arial" panose="020B0604020202020204" pitchFamily="34" charset="0"/>
              </a:rPr>
              <a:t>Birmingham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1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Salem, OR 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Portland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1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5476741" y="3757135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9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Oklahoma City, OK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Oklahoma 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3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5386589" y="3048797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4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Topeka, KS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Wichita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5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8466758" y="2526564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8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Columbus, OH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Columbus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4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8144786" y="3149483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6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Frankfort, KY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Louisville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5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365125"/>
            <a:ext cx="12191999" cy="6108052"/>
          </a:xfrm>
        </p:spPr>
      </p:pic>
      <p:sp>
        <p:nvSpPr>
          <p:cNvPr id="3" name="5-Point Star 2"/>
          <p:cNvSpPr/>
          <p:nvPr/>
        </p:nvSpPr>
        <p:spPr>
          <a:xfrm>
            <a:off x="5013101" y="1027906"/>
            <a:ext cx="489397" cy="43788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3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6998568" y="1690688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8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Bismarck, ND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Fargo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5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365125"/>
            <a:ext cx="12191999" cy="6108052"/>
          </a:xfrm>
        </p:spPr>
      </p:pic>
      <p:sp>
        <p:nvSpPr>
          <p:cNvPr id="3" name="5-Point Star 2"/>
          <p:cNvSpPr/>
          <p:nvPr/>
        </p:nvSpPr>
        <p:spPr>
          <a:xfrm>
            <a:off x="6851560" y="4881093"/>
            <a:ext cx="489397" cy="43788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Baton Rouge, LA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New Orleans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8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365125"/>
            <a:ext cx="12191999" cy="6108052"/>
          </a:xfrm>
        </p:spPr>
      </p:pic>
      <p:sp>
        <p:nvSpPr>
          <p:cNvPr id="3" name="5-Point Star 2"/>
          <p:cNvSpPr/>
          <p:nvPr/>
        </p:nvSpPr>
        <p:spPr>
          <a:xfrm>
            <a:off x="9293179" y="3541690"/>
            <a:ext cx="546279" cy="425003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Raleigh, NC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Charlotte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60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3" name="Right Arrow 2"/>
          <p:cNvSpPr/>
          <p:nvPr/>
        </p:nvSpPr>
        <p:spPr>
          <a:xfrm rot="15785665">
            <a:off x="10201173" y="1859080"/>
            <a:ext cx="1459460" cy="18734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0750172" y="2734126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0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Augusta, ME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Portland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9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9767524" y="1690688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4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Albany, NY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New York 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92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365125"/>
            <a:ext cx="12191999" cy="6108052"/>
          </a:xfrm>
        </p:spPr>
      </p:pic>
      <p:sp>
        <p:nvSpPr>
          <p:cNvPr id="3" name="Right Arrow 2"/>
          <p:cNvSpPr/>
          <p:nvPr/>
        </p:nvSpPr>
        <p:spPr>
          <a:xfrm rot="12609695">
            <a:off x="9978550" y="3223227"/>
            <a:ext cx="1274622" cy="21034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1134859" y="3539919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1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2500" dirty="0" smtClean="0">
                <a:latin typeface="Arial" panose="020B0604020202020204" pitchFamily="34" charset="0"/>
                <a:cs typeface="Arial" panose="020B0604020202020204" pitchFamily="34" charset="0"/>
              </a:rPr>
              <a:t>Madison, WI</a:t>
            </a:r>
          </a:p>
          <a:p>
            <a:pPr marL="0" indent="0" algn="ctr">
              <a:buNone/>
            </a:pPr>
            <a:r>
              <a:rPr lang="en-US" sz="12500" dirty="0" smtClean="0">
                <a:latin typeface="Arial" panose="020B0604020202020204" pitchFamily="34" charset="0"/>
                <a:cs typeface="Arial" panose="020B0604020202020204" pitchFamily="34" charset="0"/>
              </a:rPr>
              <a:t>Milwaukee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7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Annapolis, MD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Baltimore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5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3686576" y="3847287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5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Santa Fe, NM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Albuquerque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7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5654" y="348855"/>
            <a:ext cx="12191999" cy="6108052"/>
          </a:xfrm>
        </p:spPr>
      </p:pic>
      <p:sp>
        <p:nvSpPr>
          <p:cNvPr id="3" name="Right Arrow 2"/>
          <p:cNvSpPr/>
          <p:nvPr/>
        </p:nvSpPr>
        <p:spPr>
          <a:xfrm rot="15096380">
            <a:off x="10232593" y="2331586"/>
            <a:ext cx="1128791" cy="20750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0796988" y="3018077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4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Boston, MA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Boston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9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365125"/>
            <a:ext cx="12191999" cy="6108052"/>
          </a:xfrm>
        </p:spPr>
      </p:pic>
      <p:sp>
        <p:nvSpPr>
          <p:cNvPr id="3" name="Right Arrow 2"/>
          <p:cNvSpPr/>
          <p:nvPr/>
        </p:nvSpPr>
        <p:spPr>
          <a:xfrm rot="11300484">
            <a:off x="10321386" y="2561240"/>
            <a:ext cx="1128791" cy="26282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1463271" y="2505309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2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Trenton, NJ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Newark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12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7977361" y="1874475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6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Lansing, MI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Detroit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1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5654" y="348855"/>
            <a:ext cx="12191999" cy="6108052"/>
          </a:xfrm>
        </p:spPr>
      </p:pic>
      <p:sp>
        <p:nvSpPr>
          <p:cNvPr id="3" name="Right Arrow 2"/>
          <p:cNvSpPr/>
          <p:nvPr/>
        </p:nvSpPr>
        <p:spPr>
          <a:xfrm rot="15096380">
            <a:off x="10128545" y="2118053"/>
            <a:ext cx="1336886" cy="23670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0892691" y="2901188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8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838200" y="5174423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4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Concord, NH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Manchester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5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6096000" y="1361488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8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St. Paul, MN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Minneapolis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8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1419893" y="2405466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9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Carson City, NV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Las Vegas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5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365125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7250805" y="4353058"/>
            <a:ext cx="463640" cy="51515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Jackson, MS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Jackson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7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3390362" y="1027906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6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600" dirty="0" smtClean="0">
                <a:latin typeface="Arial" panose="020B0604020202020204" pitchFamily="34" charset="0"/>
                <a:cs typeface="Arial" panose="020B0604020202020204" pitchFamily="34" charset="0"/>
              </a:rPr>
              <a:t>Helena, MT</a:t>
            </a:r>
          </a:p>
          <a:p>
            <a:pPr marL="0" indent="0" algn="ctr">
              <a:buNone/>
            </a:pPr>
            <a:r>
              <a:rPr lang="en-US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Billings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3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199" y="295080"/>
            <a:ext cx="12191999" cy="6108052"/>
          </a:xfrm>
        </p:spPr>
      </p:pic>
      <p:sp>
        <p:nvSpPr>
          <p:cNvPr id="5" name="5-Point Star 4"/>
          <p:cNvSpPr/>
          <p:nvPr/>
        </p:nvSpPr>
        <p:spPr>
          <a:xfrm>
            <a:off x="5038859" y="2379095"/>
            <a:ext cx="437881" cy="39924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0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Widescreen</PresentationFormat>
  <Paragraphs>111</Paragraphs>
  <Slides>104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08" baseType="lpstr">
      <vt:lpstr>Arial</vt:lpstr>
      <vt:lpstr>Calibri</vt:lpstr>
      <vt:lpstr>Calibri Light</vt:lpstr>
      <vt:lpstr>Office Theme</vt:lpstr>
      <vt:lpstr>Are We There Yet?</vt:lpstr>
      <vt:lpstr>Instructions: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,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We There Yet?</dc:title>
  <dc:creator/>
  <cp:lastModifiedBy/>
  <cp:revision>33</cp:revision>
  <dcterms:created xsi:type="dcterms:W3CDTF">2019-06-07T00:45:02Z</dcterms:created>
  <dcterms:modified xsi:type="dcterms:W3CDTF">2020-08-01T22:39:13Z</dcterms:modified>
</cp:coreProperties>
</file>