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8"/>
  </p:notesMasterIdLst>
  <p:sldIdLst>
    <p:sldId id="256" r:id="rId2"/>
    <p:sldId id="365" r:id="rId3"/>
    <p:sldId id="366" r:id="rId4"/>
    <p:sldId id="367" r:id="rId5"/>
    <p:sldId id="372" r:id="rId6"/>
    <p:sldId id="259" r:id="rId7"/>
    <p:sldId id="260" r:id="rId8"/>
    <p:sldId id="261" r:id="rId9"/>
    <p:sldId id="262" r:id="rId10"/>
    <p:sldId id="352" r:id="rId11"/>
    <p:sldId id="351" r:id="rId12"/>
    <p:sldId id="350" r:id="rId13"/>
    <p:sldId id="349" r:id="rId14"/>
    <p:sldId id="348" r:id="rId15"/>
    <p:sldId id="347" r:id="rId16"/>
    <p:sldId id="344" r:id="rId17"/>
    <p:sldId id="345" r:id="rId18"/>
    <p:sldId id="346" r:id="rId19"/>
    <p:sldId id="371" r:id="rId20"/>
    <p:sldId id="343" r:id="rId21"/>
    <p:sldId id="342" r:id="rId22"/>
    <p:sldId id="340" r:id="rId23"/>
    <p:sldId id="339" r:id="rId24"/>
    <p:sldId id="368" r:id="rId25"/>
    <p:sldId id="338" r:id="rId26"/>
    <p:sldId id="337" r:id="rId27"/>
    <p:sldId id="336" r:id="rId28"/>
    <p:sldId id="369" r:id="rId29"/>
    <p:sldId id="335" r:id="rId30"/>
    <p:sldId id="334" r:id="rId31"/>
    <p:sldId id="333" r:id="rId32"/>
    <p:sldId id="332" r:id="rId33"/>
    <p:sldId id="331" r:id="rId34"/>
    <p:sldId id="330" r:id="rId35"/>
    <p:sldId id="370" r:id="rId36"/>
    <p:sldId id="329" r:id="rId37"/>
    <p:sldId id="328" r:id="rId38"/>
    <p:sldId id="326" r:id="rId39"/>
    <p:sldId id="325" r:id="rId40"/>
    <p:sldId id="324" r:id="rId41"/>
    <p:sldId id="323" r:id="rId42"/>
    <p:sldId id="322" r:id="rId43"/>
    <p:sldId id="321" r:id="rId44"/>
    <p:sldId id="320" r:id="rId45"/>
    <p:sldId id="319" r:id="rId46"/>
    <p:sldId id="318" r:id="rId47"/>
    <p:sldId id="317" r:id="rId48"/>
    <p:sldId id="315" r:id="rId49"/>
    <p:sldId id="314" r:id="rId50"/>
    <p:sldId id="313" r:id="rId51"/>
    <p:sldId id="312" r:id="rId52"/>
    <p:sldId id="311" r:id="rId53"/>
    <p:sldId id="310" r:id="rId54"/>
    <p:sldId id="308" r:id="rId55"/>
    <p:sldId id="307" r:id="rId56"/>
    <p:sldId id="306" r:id="rId57"/>
    <p:sldId id="305" r:id="rId58"/>
    <p:sldId id="304" r:id="rId59"/>
    <p:sldId id="303" r:id="rId60"/>
    <p:sldId id="302" r:id="rId61"/>
    <p:sldId id="364" r:id="rId62"/>
    <p:sldId id="301" r:id="rId63"/>
    <p:sldId id="300" r:id="rId64"/>
    <p:sldId id="299" r:id="rId65"/>
    <p:sldId id="298" r:id="rId66"/>
    <p:sldId id="294" r:id="rId67"/>
    <p:sldId id="295" r:id="rId68"/>
    <p:sldId id="296" r:id="rId69"/>
    <p:sldId id="293" r:id="rId70"/>
    <p:sldId id="292" r:id="rId71"/>
    <p:sldId id="291" r:id="rId72"/>
    <p:sldId id="290" r:id="rId73"/>
    <p:sldId id="289" r:id="rId74"/>
    <p:sldId id="288" r:id="rId75"/>
    <p:sldId id="287" r:id="rId76"/>
    <p:sldId id="286" r:id="rId77"/>
    <p:sldId id="285" r:id="rId78"/>
    <p:sldId id="284" r:id="rId79"/>
    <p:sldId id="283" r:id="rId80"/>
    <p:sldId id="282" r:id="rId81"/>
    <p:sldId id="281" r:id="rId82"/>
    <p:sldId id="280" r:id="rId83"/>
    <p:sldId id="279" r:id="rId84"/>
    <p:sldId id="278" r:id="rId85"/>
    <p:sldId id="277" r:id="rId86"/>
    <p:sldId id="276" r:id="rId87"/>
    <p:sldId id="275" r:id="rId88"/>
    <p:sldId id="274" r:id="rId89"/>
    <p:sldId id="273" r:id="rId90"/>
    <p:sldId id="272" r:id="rId91"/>
    <p:sldId id="271" r:id="rId92"/>
    <p:sldId id="270" r:id="rId93"/>
    <p:sldId id="269" r:id="rId94"/>
    <p:sldId id="268" r:id="rId95"/>
    <p:sldId id="267" r:id="rId96"/>
    <p:sldId id="266" r:id="rId97"/>
    <p:sldId id="265" r:id="rId98"/>
    <p:sldId id="264" r:id="rId99"/>
    <p:sldId id="263" r:id="rId100"/>
    <p:sldId id="353" r:id="rId101"/>
    <p:sldId id="356" r:id="rId102"/>
    <p:sldId id="357" r:id="rId103"/>
    <p:sldId id="358" r:id="rId104"/>
    <p:sldId id="359" r:id="rId105"/>
    <p:sldId id="360" r:id="rId106"/>
    <p:sldId id="361" r:id="rId10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oUSNB+Yr9mG/qOtktjImKg==" hashData="XDYJwFMLr+p6OY7sJw8Ges1NwuR98v4fckSeIfICIFGxz9viPWraVYRkW2AhjHbGNTgG2vwsCS19R2f7KquQAg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presProps" Target="pres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9110D-E67A-4578-A049-E4AE6EE4BD2B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C7D73-5D40-4F71-B30F-2347785FA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20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C7D73-5D40-4F71-B30F-2347785FAA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16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A58-C133-4F83-8895-0AD9B2F365D5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19AB-61F1-4EF4-B9B2-1267151FB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8087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A58-C133-4F83-8895-0AD9B2F365D5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19AB-61F1-4EF4-B9B2-1267151FB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8664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A58-C133-4F83-8895-0AD9B2F365D5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19AB-61F1-4EF4-B9B2-1267151FB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1019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A58-C133-4F83-8895-0AD9B2F365D5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19AB-61F1-4EF4-B9B2-1267151FB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62062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A58-C133-4F83-8895-0AD9B2F365D5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19AB-61F1-4EF4-B9B2-1267151FB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00695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A58-C133-4F83-8895-0AD9B2F365D5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19AB-61F1-4EF4-B9B2-1267151FB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16429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A58-C133-4F83-8895-0AD9B2F365D5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19AB-61F1-4EF4-B9B2-1267151FB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1001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A58-C133-4F83-8895-0AD9B2F365D5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19AB-61F1-4EF4-B9B2-1267151FB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7476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A58-C133-4F83-8895-0AD9B2F365D5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19AB-61F1-4EF4-B9B2-1267151FB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25784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A58-C133-4F83-8895-0AD9B2F365D5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19AB-61F1-4EF4-B9B2-1267151FB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55479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A58-C133-4F83-8895-0AD9B2F365D5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19AB-61F1-4EF4-B9B2-1267151FB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72898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4A58-C133-4F83-8895-0AD9B2F365D5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819AB-61F1-4EF4-B9B2-1267151FB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9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62885"/>
            <a:ext cx="9144000" cy="4906849"/>
          </a:xfrm>
        </p:spPr>
        <p:txBody>
          <a:bodyPr>
            <a:noAutofit/>
          </a:bodyPr>
          <a:lstStyle/>
          <a:p>
            <a:r>
              <a:rPr lang="en-US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9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Bizz-Buzz</a:t>
            </a:r>
            <a:endParaRPr lang="en-US" sz="19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95482"/>
            <a:ext cx="9144000" cy="116231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CogworxABC.com	 ©2018	 Cogworx™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361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7716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835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96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2910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9699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98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1993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1544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8283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341"/>
            <a:ext cx="10515600" cy="5043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End!</a:t>
            </a:r>
            <a:endParaRPr lang="en-US" sz="2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4171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611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6432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4075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3862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2679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8035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6555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6421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5702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648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Instructions:</a:t>
            </a:r>
            <a:endParaRPr lang="en-US" sz="1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86377"/>
            <a:ext cx="10515600" cy="409058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 the word “Bizz” for any number that has a 5.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2056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596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6357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7853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6532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5246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0762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8127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6492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339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9216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52" y="365125"/>
            <a:ext cx="12101848" cy="1325563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Instructions: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9103"/>
            <a:ext cx="10515600" cy="416785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 the word “Buzz” for any number that has a 7.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6467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2737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7641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9108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8895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3929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3960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2858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1322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7492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547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Instructions: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7741"/>
            <a:ext cx="10515600" cy="412922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 the word “Bizz-Buzz” for any number that has a 5 and a 7.</a:t>
            </a: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3751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6884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152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958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0691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4058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8715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092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9359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9053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6980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20" y="1825625"/>
            <a:ext cx="11745532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Let’s Begin!</a:t>
            </a:r>
            <a:endParaRPr lang="en-US" sz="1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499699"/>
      </p:ext>
    </p:extLst>
  </p:cSld>
  <p:clrMapOvr>
    <a:masterClrMapping/>
  </p:clrMapOvr>
  <p:transition spd="med"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7969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080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271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7295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6259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9891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9923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9547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6952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1371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7371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1250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9802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4354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0607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0522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2817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6829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0800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0328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3035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3595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3792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66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0102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2562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68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4641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69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1163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9911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7847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8734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5616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843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8264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9125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0969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2272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3991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5989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8139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0842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82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9916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83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833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3708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0310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4262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86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6296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</a:t>
            </a:r>
            <a:endParaRPr lang="en-US" sz="4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5620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7999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89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8656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4499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91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2371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92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8965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93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9869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94</a:t>
            </a: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0798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Widescreen</PresentationFormat>
  <Paragraphs>111</Paragraphs>
  <Slides>106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106</vt:i4>
      </vt:variant>
    </vt:vector>
  </HeadingPairs>
  <TitlesOfParts>
    <vt:vector size="111" baseType="lpstr">
      <vt:lpstr>Arial</vt:lpstr>
      <vt:lpstr>Calibri</vt:lpstr>
      <vt:lpstr>Calibri Light</vt:lpstr>
      <vt:lpstr>Times New Roman</vt:lpstr>
      <vt:lpstr>Office Theme</vt:lpstr>
      <vt:lpstr>  Bizz-Buzz</vt:lpstr>
      <vt:lpstr>Instructions:</vt:lpstr>
      <vt:lpstr>Instructions:</vt:lpstr>
      <vt:lpstr>Instructions: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Bizz-Buzz</dc:title>
  <dc:creator/>
  <cp:lastModifiedBy/>
  <cp:revision>26</cp:revision>
  <dcterms:created xsi:type="dcterms:W3CDTF">2018-04-29T16:25:09Z</dcterms:created>
  <dcterms:modified xsi:type="dcterms:W3CDTF">2020-08-04T18:53:47Z</dcterms:modified>
</cp:coreProperties>
</file>