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Jgoq4UlvAW97I6eh7Bf2A==" hashData="xK+SlOAP77bmIIVCSzkjC4ItdDkdMTIo2SjZKiuj4BAiy5FUvo2q0DeVWad9hQeAjnHdJ7IhRkbJUXiPsRcXm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1FF91-3B16-4BBF-9B5F-A7DE77518C0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6EFD0-5B09-42AA-AECA-AAB6130C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9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6EFD0-5B09-42AA-AECA-AAB6130C50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9508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525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6977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80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9502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6168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331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3708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263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090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3779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B68F-1574-4276-905B-A6DEADAAC22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32DC-3D0D-4B2C-A19F-F128EDF45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6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5033738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</a:t>
            </a:r>
            <a:endParaRPr lang="en-US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CogworxABC.com	 ©2018	 Cogworx™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965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040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881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an </a:t>
            </a:r>
            <a:r>
              <a:rPr lang="en-US" sz="8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886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589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880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an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775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59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523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an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1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925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sentence about the President’s cat.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In alphabetical order, provide one word that describes the cat.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In alphabetical order, provide a name for the cat.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793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43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092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a/an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79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58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an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6813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666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304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18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1022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180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Facilitator: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073"/>
            <a:ext cx="10515600" cy="4270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As a progression, try to do a number of words and names with each letter of the Alphabet about the President’s cat.</a:t>
            </a:r>
          </a:p>
        </p:txBody>
      </p:sp>
    </p:spTree>
    <p:extLst>
      <p:ext uri="{BB962C8B-B14F-4D97-AF65-F5344CB8AC3E}">
        <p14:creationId xmlns:p14="http://schemas.microsoft.com/office/powerpoint/2010/main" val="2571014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lang="en-US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9713"/>
            <a:ext cx="10515600" cy="380725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GOP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938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an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17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16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______.</a:t>
            </a:r>
            <a:endParaRPr lang="en-US" sz="8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6018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046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an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049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President’s cat is a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cat and his/her name is </a:t>
            </a:r>
            <a:r>
              <a:rPr lang="en-US" sz="8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8639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Widescreen</PresentationFormat>
  <Paragraphs>37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The President’s Cat</vt:lpstr>
      <vt:lpstr>Instructions:</vt:lpstr>
      <vt:lpstr>Facilitator: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President’s Cat</dc:title>
  <dc:creator/>
  <cp:lastModifiedBy/>
  <cp:revision>8</cp:revision>
  <dcterms:created xsi:type="dcterms:W3CDTF">2019-07-21T18:48:31Z</dcterms:created>
  <dcterms:modified xsi:type="dcterms:W3CDTF">2020-08-04T18:52:22Z</dcterms:modified>
</cp:coreProperties>
</file>