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58" r:id="rId4"/>
    <p:sldId id="288" r:id="rId5"/>
    <p:sldId id="259" r:id="rId6"/>
    <p:sldId id="289" r:id="rId7"/>
    <p:sldId id="274" r:id="rId8"/>
    <p:sldId id="290" r:id="rId9"/>
    <p:sldId id="260" r:id="rId10"/>
    <p:sldId id="291" r:id="rId11"/>
    <p:sldId id="275" r:id="rId12"/>
    <p:sldId id="292" r:id="rId13"/>
    <p:sldId id="261" r:id="rId14"/>
    <p:sldId id="293" r:id="rId15"/>
    <p:sldId id="276" r:id="rId16"/>
    <p:sldId id="294" r:id="rId17"/>
    <p:sldId id="262" r:id="rId18"/>
    <p:sldId id="295" r:id="rId19"/>
    <p:sldId id="264" r:id="rId20"/>
    <p:sldId id="296" r:id="rId21"/>
    <p:sldId id="277" r:id="rId22"/>
    <p:sldId id="297" r:id="rId23"/>
    <p:sldId id="265" r:id="rId24"/>
    <p:sldId id="298" r:id="rId25"/>
    <p:sldId id="266" r:id="rId26"/>
    <p:sldId id="299" r:id="rId27"/>
    <p:sldId id="278" r:id="rId28"/>
    <p:sldId id="300" r:id="rId29"/>
    <p:sldId id="267" r:id="rId30"/>
    <p:sldId id="301" r:id="rId31"/>
    <p:sldId id="269" r:id="rId32"/>
    <p:sldId id="302" r:id="rId33"/>
    <p:sldId id="270" r:id="rId34"/>
    <p:sldId id="314" r:id="rId35"/>
    <p:sldId id="279" r:id="rId36"/>
    <p:sldId id="303" r:id="rId37"/>
    <p:sldId id="271" r:id="rId38"/>
    <p:sldId id="304" r:id="rId39"/>
    <p:sldId id="272" r:id="rId40"/>
    <p:sldId id="305" r:id="rId41"/>
    <p:sldId id="280" r:id="rId42"/>
    <p:sldId id="306" r:id="rId43"/>
    <p:sldId id="284" r:id="rId44"/>
    <p:sldId id="307" r:id="rId45"/>
    <p:sldId id="283" r:id="rId46"/>
    <p:sldId id="308" r:id="rId47"/>
    <p:sldId id="281" r:id="rId48"/>
    <p:sldId id="309" r:id="rId49"/>
    <p:sldId id="285" r:id="rId50"/>
    <p:sldId id="310" r:id="rId51"/>
    <p:sldId id="286" r:id="rId52"/>
    <p:sldId id="311" r:id="rId53"/>
    <p:sldId id="282" r:id="rId54"/>
    <p:sldId id="312" r:id="rId55"/>
    <p:sldId id="287" r:id="rId56"/>
    <p:sldId id="313" r:id="rId57"/>
    <p:sldId id="315" r:id="rId58"/>
    <p:sldId id="316" r:id="rId59"/>
    <p:sldId id="317" r:id="rId60"/>
    <p:sldId id="318" r:id="rId61"/>
    <p:sldId id="263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WV9iveMAgrOPEPuZ+38pw==" hashData="sYBcyqA49wuc7sUiI8LQlFMRt3FRJNqPfbIhEAqhqHQXAToX2/p7In1RNSpDJI5VndbKKtUD1oGWzeVSyLtxB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02200-D000-448A-9548-DCB91A09C2A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973AA-8A4A-45DE-9A6E-ABBE534D1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2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973AA-8A4A-45DE-9A6E-ABBE534D1C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7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8501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287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4479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317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9722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4098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157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2605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0482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1863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643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45EDD-3D9D-4B83-95DD-09B090CBB4B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B485-900C-40F9-BCC8-DE964563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7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124" y="1122363"/>
            <a:ext cx="11062952" cy="3101907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Homonyms</a:t>
            </a:r>
            <a:endParaRPr lang="en-US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CogworxABC.com	 ©2018	 Cogworx™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7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4862"/>
            <a:ext cx="10515600" cy="414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taxi driver charged $25.00 and said that it was a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fare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8263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4862"/>
            <a:ext cx="10515600" cy="414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publish a great novel you need to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19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4862"/>
            <a:ext cx="10515600" cy="414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publish a great novel you need to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right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94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sign in the Library read that there was no talking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381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sign in the Library read that there was no talking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aloud allowed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82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We don’t have much time left, we need to spend _____  ______ together.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681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We don’t have much time left, we need to spend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hour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35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sound is terrible, so I’m moving to the front of the room because I can’t 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640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sound is terrible, so I’m moving to the front of the room because I can’t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 here.</a:t>
            </a:r>
            <a:endParaRPr lang="en-US" sz="6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773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Why are you painting that bucket white? Do you want a   _____  ______?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16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0"/>
            <a:ext cx="10515600" cy="539135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Homonyms are words which are easily confused because they sound the same but have different meanings and spellings.</a:t>
            </a:r>
          </a:p>
          <a:p>
            <a:pPr marL="0" indent="0" algn="ctr">
              <a:buNone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following sentences with the correct homonyms.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28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Why are you painting that bucket white? Do you want a  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 pail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51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florist wanted to bake a cake so she used some of her  _____  ______?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81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florist wanted to bake a cake so she used some of her 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flower flour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573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flower garden was enormous. We got lost in the many 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86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flower garden was enormous. We got lost in the many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rows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94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That rooster is always pecking on the other chickens. He really is a 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14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That rooster is always pecking on the other chickens. He really is a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foul fowl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675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sky looked very dark. We didn’t know  _____ the ______ was going to pass.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497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sky looked very dark. We didn’t know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was going to pass.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537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pick the wrong priest for the wedding, how can you be sure you will have the 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034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George was hungry enough to devour six pieces of pizza, but I was even more hungry and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53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pick the wrong priest for the wedding, how can you be sure you will have the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rite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79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gentleman never spent any of his money. I bet he has a large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44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gentleman never spent any of his money. I bet he has a large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cache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64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mad biologist runs short of money, he ____ his 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81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mad biologist runs short of money, he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sells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45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 was so ____ I had to  _____  drinks at the bar.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091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 was so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I had to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drinks at the bar.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04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smell of the paper mill blows from a certain direction your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9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smell of the paper mill blows from a certain direction your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 knows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28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zoo recently acquired an antelope in addition to a 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80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George was hungry enough to devour six pieces of pizza, but I was even more hungry and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 eight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018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zoo recently acquired an antelope in addition to a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gnu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6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 I go to the beach, I love to wake up and _____  the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065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 I go to the beach, I love to wake up and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28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recycling company was paying good money for metal. The young man decided he needed to _____ some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56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recycling company was paying good money for metal. The young man decided he needed to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steal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steel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23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woman needed two pairs of shoes. She asked what the price would be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09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woman needed two pairs of shoes. She asked what the price would be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four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185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service, the _____ ______ to lock up the church was the preacher.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8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service, the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sole soul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lock up the church was the preacher.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64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Unlike my other children, my ____ likes to be out in the 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414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young woman spilled her perfume on a penny, now it was a _____ that had a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060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Unlike my other children, my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likes to be out in the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62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Whenever uncle Bob saw a monkey, we knew we were going to hear his tall ____ 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27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Whenever uncle Bob saw a monkey, we knew we were going to hear his tall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tale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75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famous pop singer didn’t want to practice anymore which made him an _____ 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5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famous pop singer didn’t want to practice anymore which made him an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idle idol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666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Prince Valiant allows tucked his children in bed, which made him a good _____ 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86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Prince Valiant allows tucked his children in bed, which made him a good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night knight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4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couple won the lottery. It was ____ kind of 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815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couple won the lottery. It was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kind of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06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family next door kept looking over the fence while they played their loud music, which made them ____ ____ neighbors.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209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young woman spilled her perfume on a penny, now it was a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that had a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00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family next door kept looking over the fence while they played their loud music, which made them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nosy noisy 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neighbors.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650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And!</a:t>
            </a:r>
            <a:endParaRPr lang="en-US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869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directions on my new shoes say that if you carefully tie the laces they should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018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directions on my new shoes say that if you carefully tie the laces they should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knot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491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4862"/>
            <a:ext cx="10515600" cy="414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taxi driver charged $25.00 and said that it was a _____  ______.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896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982</Words>
  <Application>Microsoft Office PowerPoint</Application>
  <PresentationFormat>Widescreen</PresentationFormat>
  <Paragraphs>65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Calibri Light</vt:lpstr>
      <vt:lpstr>Office Theme</vt:lpstr>
      <vt:lpstr>Homonyms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Homonyms</dc:title>
  <dc:creator/>
  <cp:lastModifiedBy/>
  <cp:revision>20</cp:revision>
  <dcterms:created xsi:type="dcterms:W3CDTF">2020-01-28T16:07:53Z</dcterms:created>
  <dcterms:modified xsi:type="dcterms:W3CDTF">2020-08-04T18:50:22Z</dcterms:modified>
</cp:coreProperties>
</file>