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6"/>
  </p:notesMasterIdLst>
  <p:sldIdLst>
    <p:sldId id="256" r:id="rId2"/>
    <p:sldId id="270" r:id="rId3"/>
    <p:sldId id="311" r:id="rId4"/>
    <p:sldId id="312" r:id="rId5"/>
    <p:sldId id="313" r:id="rId6"/>
    <p:sldId id="366" r:id="rId7"/>
    <p:sldId id="367" r:id="rId8"/>
    <p:sldId id="257" r:id="rId9"/>
    <p:sldId id="314" r:id="rId10"/>
    <p:sldId id="262" r:id="rId11"/>
    <p:sldId id="315" r:id="rId12"/>
    <p:sldId id="259" r:id="rId13"/>
    <p:sldId id="316" r:id="rId14"/>
    <p:sldId id="271" r:id="rId15"/>
    <p:sldId id="317" r:id="rId16"/>
    <p:sldId id="258" r:id="rId17"/>
    <p:sldId id="318" r:id="rId18"/>
    <p:sldId id="272" r:id="rId19"/>
    <p:sldId id="319" r:id="rId20"/>
    <p:sldId id="260" r:id="rId21"/>
    <p:sldId id="320" r:id="rId22"/>
    <p:sldId id="273" r:id="rId23"/>
    <p:sldId id="321" r:id="rId24"/>
    <p:sldId id="261" r:id="rId25"/>
    <p:sldId id="322" r:id="rId26"/>
    <p:sldId id="274" r:id="rId27"/>
    <p:sldId id="323" r:id="rId28"/>
    <p:sldId id="263" r:id="rId29"/>
    <p:sldId id="324" r:id="rId30"/>
    <p:sldId id="264" r:id="rId31"/>
    <p:sldId id="325" r:id="rId32"/>
    <p:sldId id="265" r:id="rId33"/>
    <p:sldId id="326" r:id="rId34"/>
    <p:sldId id="266" r:id="rId35"/>
    <p:sldId id="327" r:id="rId36"/>
    <p:sldId id="281" r:id="rId37"/>
    <p:sldId id="328" r:id="rId38"/>
    <p:sldId id="283" r:id="rId39"/>
    <p:sldId id="329" r:id="rId40"/>
    <p:sldId id="284" r:id="rId41"/>
    <p:sldId id="330" r:id="rId42"/>
    <p:sldId id="282" r:id="rId43"/>
    <p:sldId id="331" r:id="rId44"/>
    <p:sldId id="267" r:id="rId45"/>
    <p:sldId id="332" r:id="rId46"/>
    <p:sldId id="277" r:id="rId47"/>
    <p:sldId id="333" r:id="rId48"/>
    <p:sldId id="269" r:id="rId49"/>
    <p:sldId id="334" r:id="rId50"/>
    <p:sldId id="276" r:id="rId51"/>
    <p:sldId id="335" r:id="rId52"/>
    <p:sldId id="268" r:id="rId53"/>
    <p:sldId id="336" r:id="rId54"/>
    <p:sldId id="278" r:id="rId55"/>
    <p:sldId id="337" r:id="rId56"/>
    <p:sldId id="279" r:id="rId57"/>
    <p:sldId id="338" r:id="rId58"/>
    <p:sldId id="280" r:id="rId59"/>
    <p:sldId id="339" r:id="rId60"/>
    <p:sldId id="285" r:id="rId61"/>
    <p:sldId id="340" r:id="rId62"/>
    <p:sldId id="275" r:id="rId63"/>
    <p:sldId id="341" r:id="rId64"/>
    <p:sldId id="288" r:id="rId65"/>
    <p:sldId id="342" r:id="rId66"/>
    <p:sldId id="300" r:id="rId67"/>
    <p:sldId id="343" r:id="rId68"/>
    <p:sldId id="287" r:id="rId69"/>
    <p:sldId id="344" r:id="rId70"/>
    <p:sldId id="289" r:id="rId71"/>
    <p:sldId id="345" r:id="rId72"/>
    <p:sldId id="290" r:id="rId73"/>
    <p:sldId id="346" r:id="rId74"/>
    <p:sldId id="291" r:id="rId75"/>
    <p:sldId id="347" r:id="rId76"/>
    <p:sldId id="292" r:id="rId77"/>
    <p:sldId id="348" r:id="rId78"/>
    <p:sldId id="293" r:id="rId79"/>
    <p:sldId id="350" r:id="rId80"/>
    <p:sldId id="294" r:id="rId81"/>
    <p:sldId id="349" r:id="rId82"/>
    <p:sldId id="307" r:id="rId83"/>
    <p:sldId id="351" r:id="rId84"/>
    <p:sldId id="295" r:id="rId85"/>
    <p:sldId id="352" r:id="rId86"/>
    <p:sldId id="296" r:id="rId87"/>
    <p:sldId id="353" r:id="rId88"/>
    <p:sldId id="297" r:id="rId89"/>
    <p:sldId id="354" r:id="rId90"/>
    <p:sldId id="298" r:id="rId91"/>
    <p:sldId id="355" r:id="rId92"/>
    <p:sldId id="308" r:id="rId93"/>
    <p:sldId id="356" r:id="rId94"/>
    <p:sldId id="299" r:id="rId95"/>
    <p:sldId id="357" r:id="rId96"/>
    <p:sldId id="286" r:id="rId97"/>
    <p:sldId id="358" r:id="rId98"/>
    <p:sldId id="301" r:id="rId99"/>
    <p:sldId id="359" r:id="rId100"/>
    <p:sldId id="302" r:id="rId101"/>
    <p:sldId id="360" r:id="rId102"/>
    <p:sldId id="303" r:id="rId103"/>
    <p:sldId id="361" r:id="rId104"/>
    <p:sldId id="304" r:id="rId105"/>
    <p:sldId id="362" r:id="rId106"/>
    <p:sldId id="305" r:id="rId107"/>
    <p:sldId id="363" r:id="rId108"/>
    <p:sldId id="309" r:id="rId109"/>
    <p:sldId id="364" r:id="rId110"/>
    <p:sldId id="306" r:id="rId111"/>
    <p:sldId id="365" r:id="rId112"/>
    <p:sldId id="368" r:id="rId113"/>
    <p:sldId id="369" r:id="rId114"/>
    <p:sldId id="310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mLVOyKnQOOKdVIJlpvtHw==" hashData="CMhOybmC83PWWtKQBWkWmZaO9UBGpSpeHw7VTZpwsOH0Y8FnobpxUnrRSEM9Tj0luipAGE2DSxiSUCOT9CFw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F30E-8D70-495F-9852-52B10AA6FBD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07202-13F0-4426-AB66-12FE7CFD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202-13F0-4426-AB66-12FE7CFDF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0807"/>
      </p:ext>
    </p:extLst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0933"/>
      </p:ext>
    </p:extLst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8553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8718"/>
      </p:ext>
    </p:extLst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8132"/>
      </p:ext>
    </p:extLst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4209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1727"/>
      </p:ext>
    </p:extLst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5611"/>
      </p:ext>
    </p:extLst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8448"/>
      </p:ext>
    </p:extLst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723"/>
      </p:ext>
    </p:extLst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6051"/>
      </p:ext>
    </p:extLst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53FD-64F6-41C4-99CD-1F86AC8AE3E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1E0A-1AA1-4377-A6D7-72E678F9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040192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Thumbs Up or Thumbs Down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74265"/>
            <a:ext cx="9144000" cy="18835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CogworxABC.com	 ©2018	 Cogworx™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0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64464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86951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64464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43135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55380480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630613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542035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12678372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605483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2513922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20309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2370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25836402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20309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65701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43179060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416032529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289145" cy="61000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63995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62863567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981307"/>
            <a:ext cx="11730525" cy="5195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matching pictures were there?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5667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765810"/>
            <a:ext cx="11730525" cy="541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matching pictures were there?</a:t>
            </a:r>
          </a:p>
          <a:p>
            <a:pPr marL="0" indent="0" algn="ctr">
              <a:buNone/>
            </a:pPr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7211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 !</a:t>
            </a:r>
            <a:endParaRPr lang="en-US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4831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7577"/>
            <a:ext cx="10515600" cy="62977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97720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35300757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7577"/>
            <a:ext cx="10515600" cy="62977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78380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96249220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5827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500639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60168402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43324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77227334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Thumbs Up if the picture matches the picture previous of the Roman Columns</a:t>
            </a:r>
          </a:p>
          <a:p>
            <a:pPr algn="ctr"/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52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289145" cy="61000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57751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61635135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289145" cy="61000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54857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61254389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031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72171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41265430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031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289169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37954093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405056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97760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62537913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49094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799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79405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407851995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20309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67174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0866405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28705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32408576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630613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079161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2828250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405056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66391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33659850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Autofit/>
          </a:bodyPr>
          <a:lstStyle/>
          <a:p>
            <a:pPr algn="ctr"/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Thumbs down if the picture does not match the picture previous of the Roman Columns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66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405056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838671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53255774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53978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61268907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630613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29588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61921311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36422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64093551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36248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2750857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391495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403746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56864813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930949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6576905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7577"/>
            <a:ext cx="10515600" cy="62977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831196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410936010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5827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575331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15779720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5827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588903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20896318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Autofit/>
          </a:bodyPr>
          <a:lstStyle/>
          <a:p>
            <a:pPr algn="ctr"/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count of the number of matches throughout the presentation.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6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64172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66370700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72564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48337891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031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837098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01815706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40791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414627239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35354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620935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3018817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90" y="1463040"/>
            <a:ext cx="11318488" cy="4713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Begin!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8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630613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33929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88035457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630613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55795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97453296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5595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97370615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5827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41663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90032489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405056" cy="622885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42976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26539415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09588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37472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9691846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626749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47256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82222361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799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50601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74562895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7999"/>
          </a:xfrm>
        </p:spPr>
      </p:pic>
    </p:spTree>
    <p:extLst>
      <p:ext uri="{BB962C8B-B14F-4D97-AF65-F5344CB8AC3E}">
        <p14:creationId xmlns:p14="http://schemas.microsoft.com/office/powerpoint/2010/main" val="108942356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64747395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20309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15481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91070813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54300783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289145" cy="61000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74127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88018248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289145" cy="61000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102889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388062471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7577"/>
            <a:ext cx="10515600" cy="6297769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09845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256684741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10893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174386695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1293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365125"/>
            <a:ext cx="8770511" cy="6138706"/>
          </a:xfrm>
        </p:spPr>
      </p:pic>
    </p:spTree>
    <p:extLst>
      <p:ext uri="{BB962C8B-B14F-4D97-AF65-F5344CB8AC3E}">
        <p14:creationId xmlns:p14="http://schemas.microsoft.com/office/powerpoint/2010/main" val="414606804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14</Paragraphs>
  <Slides>114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9" baseType="lpstr">
      <vt:lpstr>Arial</vt:lpstr>
      <vt:lpstr>Calibri</vt:lpstr>
      <vt:lpstr>Calibri Light</vt:lpstr>
      <vt:lpstr>Times New Roman</vt:lpstr>
      <vt:lpstr>Office Theme</vt:lpstr>
      <vt:lpstr>Thumbs Up or Thumbs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 or Nay!</dc:title>
  <dc:creator/>
  <cp:lastModifiedBy/>
  <cp:revision>19</cp:revision>
  <dcterms:created xsi:type="dcterms:W3CDTF">2018-04-20T13:20:34Z</dcterms:created>
  <dcterms:modified xsi:type="dcterms:W3CDTF">2020-08-01T21:25:03Z</dcterms:modified>
</cp:coreProperties>
</file>