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69"/>
  </p:notesMasterIdLst>
  <p:sldIdLst>
    <p:sldId id="256" r:id="rId2"/>
    <p:sldId id="313" r:id="rId3"/>
    <p:sldId id="311" r:id="rId4"/>
    <p:sldId id="314" r:id="rId5"/>
    <p:sldId id="324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70" r:id="rId19"/>
    <p:sldId id="269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83" r:id="rId29"/>
    <p:sldId id="280" r:id="rId30"/>
    <p:sldId id="281" r:id="rId31"/>
    <p:sldId id="282" r:id="rId32"/>
    <p:sldId id="317" r:id="rId33"/>
    <p:sldId id="318" r:id="rId34"/>
    <p:sldId id="284" r:id="rId35"/>
    <p:sldId id="323" r:id="rId36"/>
    <p:sldId id="316" r:id="rId37"/>
    <p:sldId id="285" r:id="rId38"/>
    <p:sldId id="286" r:id="rId39"/>
    <p:sldId id="287" r:id="rId40"/>
    <p:sldId id="288" r:id="rId41"/>
    <p:sldId id="289" r:id="rId42"/>
    <p:sldId id="290" r:id="rId43"/>
    <p:sldId id="291" r:id="rId44"/>
    <p:sldId id="292" r:id="rId45"/>
    <p:sldId id="293" r:id="rId46"/>
    <p:sldId id="294" r:id="rId47"/>
    <p:sldId id="295" r:id="rId48"/>
    <p:sldId id="296" r:id="rId49"/>
    <p:sldId id="297" r:id="rId50"/>
    <p:sldId id="298" r:id="rId51"/>
    <p:sldId id="299" r:id="rId52"/>
    <p:sldId id="300" r:id="rId53"/>
    <p:sldId id="301" r:id="rId54"/>
    <p:sldId id="302" r:id="rId55"/>
    <p:sldId id="303" r:id="rId56"/>
    <p:sldId id="304" r:id="rId57"/>
    <p:sldId id="305" r:id="rId58"/>
    <p:sldId id="306" r:id="rId59"/>
    <p:sldId id="307" r:id="rId60"/>
    <p:sldId id="308" r:id="rId61"/>
    <p:sldId id="309" r:id="rId62"/>
    <p:sldId id="310" r:id="rId63"/>
    <p:sldId id="319" r:id="rId64"/>
    <p:sldId id="320" r:id="rId65"/>
    <p:sldId id="321" r:id="rId66"/>
    <p:sldId id="322" r:id="rId67"/>
    <p:sldId id="312" r:id="rId6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AES" cryptAlgorithmClass="hash" cryptAlgorithmType="typeAny" cryptAlgorithmSid="14" spinCount="100000" saltData="sFeo/R14D9LEz85kZKLgDA==" hashData="hRGFLmCETAmwdc1SNhDyYuWi6FGpDNDSW3KaPTCXVeGw3tJA6aOLJqgKnfBbQMGRZNdwS5fzEQ/sEKC6YpSE4Q=="/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3" autoAdjust="0"/>
    <p:restoredTop sz="94660"/>
  </p:normalViewPr>
  <p:slideViewPr>
    <p:cSldViewPr snapToGrid="0">
      <p:cViewPr varScale="1">
        <p:scale>
          <a:sx n="74" d="100"/>
          <a:sy n="74" d="100"/>
        </p:scale>
        <p:origin x="534" y="7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" Type="http://schemas.openxmlformats.org/officeDocument/2006/relationships/slide" Target="slides/slide6.xml"/><Relationship Id="rId71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4BE81D-D1F6-44AC-8350-EACE0C07A07B}" type="datetimeFigureOut">
              <a:rPr lang="en-US" smtClean="0"/>
              <a:t>8/4/2020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4C9EF7-846B-4AAE-B14A-1CF8E22AA7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33995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4C9EF7-846B-4AAE-B14A-1CF8E22AA74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62974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451FB-1D1C-4B5F-B701-0E1CA62D2162}" type="datetimeFigureOut">
              <a:rPr lang="en-US" smtClean="0"/>
              <a:t>8/4/2020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4A637-6C30-4B5E-B305-BA74EAD41F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8837921"/>
      </p:ext>
    </p:extLst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451FB-1D1C-4B5F-B701-0E1CA62D2162}" type="datetimeFigureOut">
              <a:rPr lang="en-US" smtClean="0"/>
              <a:t>8/4/2020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4A637-6C30-4B5E-B305-BA74EAD41F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366489"/>
      </p:ext>
    </p:extLst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451FB-1D1C-4B5F-B701-0E1CA62D2162}" type="datetimeFigureOut">
              <a:rPr lang="en-US" smtClean="0"/>
              <a:t>8/4/2020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4A637-6C30-4B5E-B305-BA74EAD41F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466877"/>
      </p:ext>
    </p:extLst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451FB-1D1C-4B5F-B701-0E1CA62D2162}" type="datetimeFigureOut">
              <a:rPr lang="en-US" smtClean="0"/>
              <a:t>8/4/2020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4A637-6C30-4B5E-B305-BA74EAD41F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2967099"/>
      </p:ext>
    </p:extLst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451FB-1D1C-4B5F-B701-0E1CA62D2162}" type="datetimeFigureOut">
              <a:rPr lang="en-US" smtClean="0"/>
              <a:t>8/4/2020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4A637-6C30-4B5E-B305-BA74EAD41F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5894288"/>
      </p:ext>
    </p:extLst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451FB-1D1C-4B5F-B701-0E1CA62D2162}" type="datetimeFigureOut">
              <a:rPr lang="en-US" smtClean="0"/>
              <a:t>8/4/2020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4A637-6C30-4B5E-B305-BA74EAD41F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9971024"/>
      </p:ext>
    </p:extLst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451FB-1D1C-4B5F-B701-0E1CA62D2162}" type="datetimeFigureOut">
              <a:rPr lang="en-US" smtClean="0"/>
              <a:t>8/4/2020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4A637-6C30-4B5E-B305-BA74EAD41F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537710"/>
      </p:ext>
    </p:extLst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451FB-1D1C-4B5F-B701-0E1CA62D2162}" type="datetimeFigureOut">
              <a:rPr lang="en-US" smtClean="0"/>
              <a:t>8/4/2020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4A637-6C30-4B5E-B305-BA74EAD41F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389026"/>
      </p:ext>
    </p:extLst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451FB-1D1C-4B5F-B701-0E1CA62D2162}" type="datetimeFigureOut">
              <a:rPr lang="en-US" smtClean="0"/>
              <a:t>8/4/2020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4A637-6C30-4B5E-B305-BA74EAD41F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4386346"/>
      </p:ext>
    </p:extLst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451FB-1D1C-4B5F-B701-0E1CA62D2162}" type="datetimeFigureOut">
              <a:rPr lang="en-US" smtClean="0"/>
              <a:t>8/4/2020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4A637-6C30-4B5E-B305-BA74EAD41F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9796705"/>
      </p:ext>
    </p:extLst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451FB-1D1C-4B5F-B701-0E1CA62D2162}" type="datetimeFigureOut">
              <a:rPr lang="en-US" smtClean="0"/>
              <a:t>8/4/2020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4A637-6C30-4B5E-B305-BA74EAD41F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6352563"/>
      </p:ext>
    </p:extLst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D451FB-1D1C-4B5F-B701-0E1CA62D2162}" type="datetimeFigureOut">
              <a:rPr lang="en-US" smtClean="0"/>
              <a:t>8/4/2020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04A637-6C30-4B5E-B305-BA74EAD41F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25159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fade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42585" y="-122662"/>
            <a:ext cx="9144000" cy="5575608"/>
          </a:xfrm>
        </p:spPr>
        <p:txBody>
          <a:bodyPr>
            <a:noAutofit/>
          </a:bodyPr>
          <a:lstStyle/>
          <a:p>
            <a:r>
              <a:rPr lang="en-US" sz="1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1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9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Letter</a:t>
            </a:r>
            <a:br>
              <a:rPr lang="en-US" sz="19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9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Curves</a:t>
            </a:r>
            <a:endParaRPr lang="en-US" sz="115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1984723"/>
          </a:xfrm>
        </p:spPr>
        <p:txBody>
          <a:bodyPr>
            <a:normAutofit/>
          </a:bodyPr>
          <a:lstStyle/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CogworxABC.com	 ©2018	 Cogworx™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8694099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60832"/>
            <a:ext cx="10515600" cy="5616131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13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endParaRPr lang="en-US" sz="413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1656105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60832"/>
            <a:ext cx="10515600" cy="5616131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1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endParaRPr lang="en-US" sz="413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4326713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60832"/>
            <a:ext cx="10515600" cy="5616131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13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endParaRPr lang="en-US" sz="413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436750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60832"/>
            <a:ext cx="10515600" cy="5616131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1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endParaRPr lang="en-US" sz="413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46815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60832"/>
            <a:ext cx="10515600" cy="5616131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13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endParaRPr lang="en-US" sz="413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387666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60832"/>
            <a:ext cx="10515600" cy="5616131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1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endParaRPr lang="en-US" sz="413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011418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60832"/>
            <a:ext cx="10515600" cy="5616131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13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endParaRPr lang="en-US" sz="413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3036686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60832"/>
            <a:ext cx="10515600" cy="5616131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1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endParaRPr lang="en-US" sz="413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5540264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60832"/>
            <a:ext cx="10515600" cy="5616131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13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endParaRPr lang="en-US" sz="413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5941941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60832"/>
            <a:ext cx="10515600" cy="5616131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1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endParaRPr lang="en-US" sz="413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3845780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11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Instructions:</a:t>
            </a:r>
            <a:endParaRPr lang="en-US" sz="115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382591"/>
            <a:ext cx="10515600" cy="3794371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Say each letter of the Alphabet out loud</a:t>
            </a:r>
            <a:endParaRPr lang="en-US" sz="9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1867927"/>
      </p:ext>
    </p:extLst>
  </p:cSld>
  <p:clrMapOvr>
    <a:masterClrMapping/>
  </p:clrMapOvr>
  <p:transition spd="med">
    <p:fad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60832"/>
            <a:ext cx="10515600" cy="5616131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13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endParaRPr lang="en-US" sz="413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8408034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60832"/>
            <a:ext cx="10515600" cy="5616131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1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endParaRPr lang="en-US" sz="413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8136320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60832"/>
            <a:ext cx="10515600" cy="5616131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13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endParaRPr lang="en-US" sz="413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8050395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60832"/>
            <a:ext cx="10515600" cy="5616131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1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endParaRPr lang="en-US" sz="413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5832042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60832"/>
            <a:ext cx="10515600" cy="5616131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13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endParaRPr lang="en-US" sz="413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2228951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60832"/>
            <a:ext cx="10515600" cy="5616131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1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endParaRPr lang="en-US" sz="413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8888300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60832"/>
            <a:ext cx="10515600" cy="5616131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13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endParaRPr lang="en-US" sz="413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6848530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60832"/>
            <a:ext cx="10515600" cy="5616131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1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endParaRPr lang="en-US" sz="413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6191204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60832"/>
            <a:ext cx="10515600" cy="5616131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13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endParaRPr lang="en-US" sz="413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3622361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60832"/>
            <a:ext cx="10515600" cy="5616131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1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endParaRPr lang="en-US" sz="413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1916540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23493"/>
            <a:ext cx="12192000" cy="4953470"/>
          </a:xfrm>
        </p:spPr>
        <p:txBody>
          <a:bodyPr>
            <a:noAutofit/>
          </a:bodyPr>
          <a:lstStyle/>
          <a:p>
            <a:r>
              <a:rPr lang="en-US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If the letter has a curve facing </a:t>
            </a:r>
            <a:r>
              <a:rPr lang="en-US" sz="7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Right</a:t>
            </a:r>
            <a:r>
              <a:rPr lang="en-US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touch your </a:t>
            </a:r>
            <a:r>
              <a:rPr lang="en-US" sz="7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Right</a:t>
            </a:r>
            <a:r>
              <a:rPr lang="en-US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shoulder with your </a:t>
            </a:r>
            <a:r>
              <a:rPr lang="en-US" sz="7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Left</a:t>
            </a:r>
            <a:r>
              <a:rPr lang="en-US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hand.</a:t>
            </a:r>
          </a:p>
          <a:p>
            <a:r>
              <a:rPr lang="en-US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Count one curve per letter</a:t>
            </a:r>
          </a:p>
          <a:p>
            <a:endParaRPr lang="en-US" sz="7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8673532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60832"/>
            <a:ext cx="10515600" cy="5616131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13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endParaRPr lang="en-US" sz="413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547100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60832"/>
            <a:ext cx="10515600" cy="5616131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1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endParaRPr lang="en-US" sz="413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20595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26995"/>
            <a:ext cx="10515600" cy="484996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9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How many letters are there with Right curves?</a:t>
            </a:r>
            <a:endParaRPr lang="en-US" sz="9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0194113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02528"/>
            <a:ext cx="10515600" cy="5474436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1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endParaRPr lang="en-US" sz="413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7537379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65125"/>
            <a:ext cx="10515600" cy="581183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16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Let’s Go Backwards!</a:t>
            </a:r>
            <a:endParaRPr lang="en-US" sz="16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0030019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23493"/>
            <a:ext cx="12192000" cy="4953470"/>
          </a:xfrm>
        </p:spPr>
        <p:txBody>
          <a:bodyPr>
            <a:noAutofit/>
          </a:bodyPr>
          <a:lstStyle/>
          <a:p>
            <a:r>
              <a:rPr lang="en-US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If the letter has a curve facing </a:t>
            </a:r>
            <a:r>
              <a:rPr lang="en-US" sz="7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Left</a:t>
            </a:r>
            <a:r>
              <a:rPr lang="en-US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touch your </a:t>
            </a:r>
            <a:r>
              <a:rPr lang="en-US" sz="7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Left</a:t>
            </a:r>
            <a:r>
              <a:rPr lang="en-US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shoulder with your </a:t>
            </a:r>
            <a:r>
              <a:rPr lang="en-US" sz="7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Right</a:t>
            </a:r>
            <a:r>
              <a:rPr lang="en-US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hand.</a:t>
            </a:r>
          </a:p>
          <a:p>
            <a:r>
              <a:rPr lang="en-US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Count one curve per letter.</a:t>
            </a:r>
          </a:p>
          <a:p>
            <a:endParaRPr lang="en-US" sz="7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3455006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10614"/>
            <a:ext cx="10515600" cy="4966349"/>
          </a:xfrm>
        </p:spPr>
        <p:txBody>
          <a:bodyPr>
            <a:noAutofit/>
          </a:bodyPr>
          <a:lstStyle/>
          <a:p>
            <a:r>
              <a:rPr lang="en-US" sz="8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Keep count of the number of letters that have Left curves</a:t>
            </a:r>
            <a:endParaRPr lang="en-US" sz="8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6559739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60832"/>
            <a:ext cx="10515600" cy="5616131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13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endParaRPr lang="en-US" sz="413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9657316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60832"/>
            <a:ext cx="10515600" cy="5616131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1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endParaRPr lang="en-US" sz="413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9112966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60832"/>
            <a:ext cx="10515600" cy="5616131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13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endParaRPr lang="en-US" sz="413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1886773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19707"/>
            <a:ext cx="10515600" cy="4657256"/>
          </a:xfrm>
        </p:spPr>
        <p:txBody>
          <a:bodyPr>
            <a:noAutofit/>
          </a:bodyPr>
          <a:lstStyle/>
          <a:p>
            <a:r>
              <a:rPr lang="en-US" sz="8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Keep count of the number of letters that have </a:t>
            </a:r>
            <a:r>
              <a:rPr lang="en-US" sz="8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Right</a:t>
            </a:r>
            <a:r>
              <a:rPr lang="en-US" sz="8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curves</a:t>
            </a:r>
            <a:endParaRPr lang="en-US" sz="8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0625612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60832"/>
            <a:ext cx="10515600" cy="5616131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1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endParaRPr lang="en-US" sz="413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9562550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60832"/>
            <a:ext cx="10515600" cy="5616131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13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endParaRPr lang="en-US" sz="413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9973136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60832"/>
            <a:ext cx="10515600" cy="5616131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1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endParaRPr lang="en-US" sz="413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8748657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60832"/>
            <a:ext cx="10515600" cy="5616131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13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endParaRPr lang="en-US" sz="413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521459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60832"/>
            <a:ext cx="10515600" cy="5616131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1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endParaRPr lang="en-US" sz="413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9796977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60832"/>
            <a:ext cx="10515600" cy="5616131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13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endParaRPr lang="en-US" sz="413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4329039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60832"/>
            <a:ext cx="10515600" cy="5616131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1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endParaRPr lang="en-US" sz="413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1300636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60832"/>
            <a:ext cx="10515600" cy="5616131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13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endParaRPr lang="en-US" sz="413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2752746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60832"/>
            <a:ext cx="10515600" cy="5616131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1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endParaRPr lang="en-US" sz="413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7897204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60832"/>
            <a:ext cx="10515600" cy="5616131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13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endParaRPr lang="en-US" sz="413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0308606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972" y="1825625"/>
            <a:ext cx="11500834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Let’s Begin!</a:t>
            </a:r>
            <a:endParaRPr lang="en-US" sz="16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6845638"/>
      </p:ext>
    </p:extLst>
  </p:cSld>
  <p:clrMapOvr>
    <a:masterClrMapping/>
  </p:clrMapOvr>
  <p:transition spd="med">
    <p:fade/>
  </p:transition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60832"/>
            <a:ext cx="10515600" cy="5616131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1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endParaRPr lang="en-US" sz="413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8031324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60832"/>
            <a:ext cx="10515600" cy="5616131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13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endParaRPr lang="en-US" sz="413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4766220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60832"/>
            <a:ext cx="10515600" cy="5616131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1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endParaRPr lang="en-US" sz="413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1579460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60832"/>
            <a:ext cx="10515600" cy="5616131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13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endParaRPr lang="en-US" sz="413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1641685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60832"/>
            <a:ext cx="10515600" cy="5616131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1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endParaRPr lang="en-US" sz="413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4261552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60832"/>
            <a:ext cx="10515600" cy="5616131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13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endParaRPr lang="en-US" sz="413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2538705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60832"/>
            <a:ext cx="10515600" cy="5616131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1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endParaRPr lang="en-US" sz="413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5471770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60832"/>
            <a:ext cx="10515600" cy="5616131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13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endParaRPr lang="en-US" sz="413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4865345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60832"/>
            <a:ext cx="10515600" cy="5616131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1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endParaRPr lang="en-US" sz="413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4256082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50005"/>
            <a:ext cx="10515600" cy="4610637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13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endParaRPr lang="en-US" sz="49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7344933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60832"/>
            <a:ext cx="10515600" cy="5616131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13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en-US" sz="413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2149135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60832"/>
            <a:ext cx="10515600" cy="5616131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1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endParaRPr lang="en-US" sz="413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3879824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60832"/>
            <a:ext cx="10515600" cy="5616131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13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en-US" sz="413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2775122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60832"/>
            <a:ext cx="10515600" cy="5616131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1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en-US" sz="413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6714870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26995"/>
            <a:ext cx="10515600" cy="484996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9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How many letters are there with Left curves?</a:t>
            </a:r>
            <a:endParaRPr lang="en-US" sz="9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7942621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02528"/>
            <a:ext cx="10515600" cy="5474436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1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endParaRPr lang="en-US" sz="413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2457234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26995"/>
            <a:ext cx="10515600" cy="484996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9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How </a:t>
            </a:r>
            <a:r>
              <a:rPr lang="en-US" sz="96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many total letters </a:t>
            </a:r>
            <a:r>
              <a:rPr lang="en-US" sz="9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are </a:t>
            </a:r>
            <a:r>
              <a:rPr lang="en-US" sz="96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there  </a:t>
            </a:r>
            <a:r>
              <a:rPr lang="en-US" sz="9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with  curves?</a:t>
            </a:r>
            <a:endParaRPr lang="en-US" sz="9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0978924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02528"/>
            <a:ext cx="10515600" cy="5474436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1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endParaRPr lang="en-US" sz="413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8784214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9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End</a:t>
            </a:r>
            <a:endParaRPr lang="en-US" sz="19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64425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60832"/>
            <a:ext cx="10515600" cy="5616131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1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en-US" sz="413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3323437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60832"/>
            <a:ext cx="10515600" cy="5616131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13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endParaRPr lang="en-US" sz="413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3642495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50005"/>
            <a:ext cx="10515600" cy="4610637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1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endParaRPr lang="en-US" sz="49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6656163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173</Words>
  <Application>Microsoft Office PowerPoint</Application>
  <PresentationFormat>Widescreen</PresentationFormat>
  <Paragraphs>72</Paragraphs>
  <Slides>67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67</vt:i4>
      </vt:variant>
    </vt:vector>
  </HeadingPairs>
  <TitlesOfParts>
    <vt:vector size="72" baseType="lpstr">
      <vt:lpstr>Arial</vt:lpstr>
      <vt:lpstr>Calibri</vt:lpstr>
      <vt:lpstr>Calibri Light</vt:lpstr>
      <vt:lpstr>Times New Roman</vt:lpstr>
      <vt:lpstr>Office Theme</vt:lpstr>
      <vt:lpstr> Letter Curves</vt:lpstr>
      <vt:lpstr>Instructions: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Backwards Alphabet</dc:title>
  <dc:creator/>
  <cp:lastModifiedBy/>
  <cp:revision>22</cp:revision>
  <dcterms:created xsi:type="dcterms:W3CDTF">2018-02-18T14:51:09Z</dcterms:created>
  <dcterms:modified xsi:type="dcterms:W3CDTF">2020-08-04T18:47:44Z</dcterms:modified>
</cp:coreProperties>
</file>