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7"/>
  </p:notesMasterIdLst>
  <p:sldIdLst>
    <p:sldId id="256" r:id="rId2"/>
    <p:sldId id="257" r:id="rId3"/>
    <p:sldId id="36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EAKA3Y5F+IviZ75uc0Qt0w==" hashData="bLFi5IEQ5HwheAEypcvCP58iEeVy8OF8qvC0wNu9mNLmnfWIUq2n0JNSBt4vK3quC5QtgzujiNmBmDzIpxWM4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3524-EE65-49E3-BFC0-CC6BE3D333B1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1A0F-9ACA-485B-B446-218397C41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53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91A0F-9ACA-485B-B446-218397C413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5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3209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0935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705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7604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2823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6443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104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60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356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66023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1420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2493-948E-437F-9F8D-7FC9F36E2640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7BF88-334B-457B-BE6F-D71D03D29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3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CogworxABC.com	 ©2018	 Cogworx™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403411"/>
            <a:ext cx="12192000" cy="5340163"/>
          </a:xfrm>
        </p:spPr>
        <p:txBody>
          <a:bodyPr>
            <a:noAutofit/>
          </a:bodyPr>
          <a:lstStyle/>
          <a:p>
            <a:pPr algn="ctr"/>
            <a:r>
              <a:rPr lang="en-US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 and Even Numbers</a:t>
            </a:r>
          </a:p>
        </p:txBody>
      </p:sp>
    </p:spTree>
    <p:extLst>
      <p:ext uri="{BB962C8B-B14F-4D97-AF65-F5344CB8AC3E}">
        <p14:creationId xmlns:p14="http://schemas.microsoft.com/office/powerpoint/2010/main" val="110703765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" name="Plus 3"/>
          <p:cNvSpPr/>
          <p:nvPr/>
        </p:nvSpPr>
        <p:spPr>
          <a:xfrm>
            <a:off x="7846522" y="2773115"/>
            <a:ext cx="1806499" cy="191800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4798"/>
      </p:ext>
    </p:extLst>
  </p:cSld>
  <p:clrMapOvr>
    <a:masterClrMapping/>
  </p:clrMapOvr>
  <p:transition spd="med">
    <p:fade/>
  </p:transition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Plus 3"/>
          <p:cNvSpPr/>
          <p:nvPr/>
        </p:nvSpPr>
        <p:spPr>
          <a:xfrm>
            <a:off x="7947212" y="2787803"/>
            <a:ext cx="1720894" cy="1945561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39103"/>
      </p:ext>
    </p:extLst>
  </p:cSld>
  <p:clrMapOvr>
    <a:masterClrMapping/>
  </p:clrMapOvr>
  <p:transition spd="med">
    <p:fade/>
  </p:transition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Minus 3"/>
          <p:cNvSpPr/>
          <p:nvPr/>
        </p:nvSpPr>
        <p:spPr>
          <a:xfrm>
            <a:off x="7984272" y="256851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11110"/>
      </p:ext>
    </p:extLst>
  </p:cSld>
  <p:clrMapOvr>
    <a:masterClrMapping/>
  </p:clrMapOvr>
  <p:transition spd="med">
    <p:fade/>
  </p:transition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Plus 3"/>
          <p:cNvSpPr/>
          <p:nvPr/>
        </p:nvSpPr>
        <p:spPr>
          <a:xfrm>
            <a:off x="7861608" y="2743199"/>
            <a:ext cx="1564780" cy="188258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0146"/>
      </p:ext>
    </p:extLst>
  </p:cSld>
  <p:clrMapOvr>
    <a:masterClrMapping/>
  </p:clrMapOvr>
  <p:transition spd="med">
    <p:fade/>
  </p:transition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Minus 3"/>
          <p:cNvSpPr/>
          <p:nvPr/>
        </p:nvSpPr>
        <p:spPr>
          <a:xfrm>
            <a:off x="7861609" y="253506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27536"/>
      </p:ext>
    </p:extLst>
  </p:cSld>
  <p:clrMapOvr>
    <a:masterClrMapping/>
  </p:clrMapOvr>
  <p:transition spd="med">
    <p:fade/>
  </p:transition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Plus 4"/>
          <p:cNvSpPr/>
          <p:nvPr/>
        </p:nvSpPr>
        <p:spPr>
          <a:xfrm>
            <a:off x="7136780" y="2765501"/>
            <a:ext cx="1671044" cy="173926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2241"/>
      </p:ext>
    </p:extLst>
  </p:cSld>
  <p:clrMapOvr>
    <a:masterClrMapping/>
  </p:clrMapOvr>
  <p:transition spd="med">
    <p:fade/>
  </p:transition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10145"/>
            <a:ext cx="12192000" cy="46668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9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827831569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Minus 3"/>
          <p:cNvSpPr/>
          <p:nvPr/>
        </p:nvSpPr>
        <p:spPr>
          <a:xfrm>
            <a:off x="8028878" y="253506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85712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Plus 3"/>
          <p:cNvSpPr/>
          <p:nvPr/>
        </p:nvSpPr>
        <p:spPr>
          <a:xfrm>
            <a:off x="7835041" y="2540182"/>
            <a:ext cx="1717289" cy="188455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9712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" name="Minus 3"/>
          <p:cNvSpPr/>
          <p:nvPr/>
        </p:nvSpPr>
        <p:spPr>
          <a:xfrm>
            <a:off x="9623174" y="2456021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1544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4" name="Plus 3"/>
          <p:cNvSpPr/>
          <p:nvPr/>
        </p:nvSpPr>
        <p:spPr>
          <a:xfrm>
            <a:off x="8840949" y="2804859"/>
            <a:ext cx="1449660" cy="166153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80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" name="Minus 3"/>
          <p:cNvSpPr/>
          <p:nvPr/>
        </p:nvSpPr>
        <p:spPr>
          <a:xfrm>
            <a:off x="9407365" y="266395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3481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" name="Plus 3"/>
          <p:cNvSpPr/>
          <p:nvPr/>
        </p:nvSpPr>
        <p:spPr>
          <a:xfrm>
            <a:off x="9453282" y="2651038"/>
            <a:ext cx="1595609" cy="191801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0813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" name="Minus 3"/>
          <p:cNvSpPr/>
          <p:nvPr/>
        </p:nvSpPr>
        <p:spPr>
          <a:xfrm>
            <a:off x="9643509" y="2661832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7057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4" name="Plus 3"/>
          <p:cNvSpPr/>
          <p:nvPr/>
        </p:nvSpPr>
        <p:spPr>
          <a:xfrm>
            <a:off x="9547411" y="2635295"/>
            <a:ext cx="1635622" cy="188455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86860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" name="Minus 3"/>
          <p:cNvSpPr/>
          <p:nvPr/>
        </p:nvSpPr>
        <p:spPr>
          <a:xfrm>
            <a:off x="9578898" y="284287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0053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9925"/>
            <a:ext cx="12192000" cy="5773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1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Odd Number and </a:t>
            </a:r>
            <a:r>
              <a:rPr lang="en-US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 1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 the Even Number.</a:t>
            </a:r>
          </a:p>
        </p:txBody>
      </p:sp>
    </p:spTree>
    <p:extLst>
      <p:ext uri="{BB962C8B-B14F-4D97-AF65-F5344CB8AC3E}">
        <p14:creationId xmlns:p14="http://schemas.microsoft.com/office/powerpoint/2010/main" val="219055015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" name="Plus 3"/>
          <p:cNvSpPr/>
          <p:nvPr/>
        </p:nvSpPr>
        <p:spPr>
          <a:xfrm>
            <a:off x="9278472" y="3047304"/>
            <a:ext cx="1571664" cy="177304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6857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4" name="Minus 3"/>
          <p:cNvSpPr/>
          <p:nvPr/>
        </p:nvSpPr>
        <p:spPr>
          <a:xfrm>
            <a:off x="9578897" y="284287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7198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" name="Plus 3"/>
          <p:cNvSpPr/>
          <p:nvPr/>
        </p:nvSpPr>
        <p:spPr>
          <a:xfrm>
            <a:off x="9386047" y="3008274"/>
            <a:ext cx="1620207" cy="185110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856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4" name="Minus 3"/>
          <p:cNvSpPr/>
          <p:nvPr/>
        </p:nvSpPr>
        <p:spPr>
          <a:xfrm>
            <a:off x="9567746" y="2468157"/>
            <a:ext cx="1438508" cy="2371473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2707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4" name="Plus 3"/>
          <p:cNvSpPr/>
          <p:nvPr/>
        </p:nvSpPr>
        <p:spPr>
          <a:xfrm>
            <a:off x="9043639" y="2888165"/>
            <a:ext cx="1628078" cy="186225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605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4" name="Minus 3"/>
          <p:cNvSpPr/>
          <p:nvPr/>
        </p:nvSpPr>
        <p:spPr>
          <a:xfrm>
            <a:off x="9244360" y="2646576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49191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4" name="Plus 3"/>
          <p:cNvSpPr/>
          <p:nvPr/>
        </p:nvSpPr>
        <p:spPr>
          <a:xfrm>
            <a:off x="9445081" y="2832409"/>
            <a:ext cx="1650381" cy="175074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0176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" name="Minus 3"/>
          <p:cNvSpPr/>
          <p:nvPr/>
        </p:nvSpPr>
        <p:spPr>
          <a:xfrm>
            <a:off x="9601200" y="274693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15907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4" name="Plus 3"/>
          <p:cNvSpPr/>
          <p:nvPr/>
        </p:nvSpPr>
        <p:spPr>
          <a:xfrm>
            <a:off x="9641541" y="2932771"/>
            <a:ext cx="1554283" cy="181764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61995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4" name="Minus 3"/>
          <p:cNvSpPr/>
          <p:nvPr/>
        </p:nvSpPr>
        <p:spPr>
          <a:xfrm>
            <a:off x="9567746" y="284287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8607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AC21-CFF9-8FF8-14B2-71C056BE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4"/>
            <a:ext cx="12192000" cy="5370657"/>
          </a:xfrm>
        </p:spPr>
        <p:txBody>
          <a:bodyPr>
            <a:normAutofit/>
          </a:bodyPr>
          <a:lstStyle/>
          <a:p>
            <a:pPr algn="ctr"/>
            <a:r>
              <a:rPr lang="en-US" sz="1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Begin!</a:t>
            </a:r>
          </a:p>
        </p:txBody>
      </p:sp>
    </p:spTree>
    <p:extLst>
      <p:ext uri="{BB962C8B-B14F-4D97-AF65-F5344CB8AC3E}">
        <p14:creationId xmlns:p14="http://schemas.microsoft.com/office/powerpoint/2010/main" val="311568561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4" name="Plus 3"/>
          <p:cNvSpPr/>
          <p:nvPr/>
        </p:nvSpPr>
        <p:spPr>
          <a:xfrm>
            <a:off x="9300116" y="2997123"/>
            <a:ext cx="1851104" cy="187340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22727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4" name="Minus 3"/>
          <p:cNvSpPr/>
          <p:nvPr/>
        </p:nvSpPr>
        <p:spPr>
          <a:xfrm>
            <a:off x="9511991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8451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" name="Plus 3"/>
          <p:cNvSpPr/>
          <p:nvPr/>
        </p:nvSpPr>
        <p:spPr>
          <a:xfrm>
            <a:off x="9614648" y="2843560"/>
            <a:ext cx="1594186" cy="188455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0477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4" name="Minus 3"/>
          <p:cNvSpPr/>
          <p:nvPr/>
        </p:nvSpPr>
        <p:spPr>
          <a:xfrm>
            <a:off x="9438662" y="268036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42136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4" name="Plus 3"/>
          <p:cNvSpPr/>
          <p:nvPr/>
        </p:nvSpPr>
        <p:spPr>
          <a:xfrm>
            <a:off x="9177454" y="2997123"/>
            <a:ext cx="1683834" cy="187340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79396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4" name="Minus 3"/>
          <p:cNvSpPr/>
          <p:nvPr/>
        </p:nvSpPr>
        <p:spPr>
          <a:xfrm>
            <a:off x="9467385" y="266887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12373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4" name="Plus 3"/>
          <p:cNvSpPr/>
          <p:nvPr/>
        </p:nvSpPr>
        <p:spPr>
          <a:xfrm>
            <a:off x="9478535" y="2899317"/>
            <a:ext cx="1706137" cy="1940311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13005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4" name="Minus 3"/>
          <p:cNvSpPr/>
          <p:nvPr/>
        </p:nvSpPr>
        <p:spPr>
          <a:xfrm>
            <a:off x="9277814" y="272463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95750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4" name="Plus 3"/>
          <p:cNvSpPr/>
          <p:nvPr/>
        </p:nvSpPr>
        <p:spPr>
          <a:xfrm>
            <a:off x="9714570" y="2676293"/>
            <a:ext cx="1639230" cy="186225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12246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4" name="Minus 3"/>
          <p:cNvSpPr/>
          <p:nvPr/>
        </p:nvSpPr>
        <p:spPr>
          <a:xfrm>
            <a:off x="9645805" y="2709060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142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" name="Plus 4"/>
          <p:cNvSpPr/>
          <p:nvPr/>
        </p:nvSpPr>
        <p:spPr>
          <a:xfrm>
            <a:off x="7177121" y="2765502"/>
            <a:ext cx="1483113" cy="155002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7415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4" name="Plus 3"/>
          <p:cNvSpPr/>
          <p:nvPr/>
        </p:nvSpPr>
        <p:spPr>
          <a:xfrm>
            <a:off x="9144000" y="2899316"/>
            <a:ext cx="1797205" cy="1914731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13334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4" name="Minus 3"/>
          <p:cNvSpPr/>
          <p:nvPr/>
        </p:nvSpPr>
        <p:spPr>
          <a:xfrm>
            <a:off x="9266663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44751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4" name="Plus 3"/>
          <p:cNvSpPr/>
          <p:nvPr/>
        </p:nvSpPr>
        <p:spPr>
          <a:xfrm>
            <a:off x="9453283" y="2843560"/>
            <a:ext cx="1764844" cy="195146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58237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4" name="Minus 3"/>
          <p:cNvSpPr/>
          <p:nvPr/>
        </p:nvSpPr>
        <p:spPr>
          <a:xfrm>
            <a:off x="9623501" y="274693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0998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4" name="Plus 3"/>
          <p:cNvSpPr/>
          <p:nvPr/>
        </p:nvSpPr>
        <p:spPr>
          <a:xfrm>
            <a:off x="9088241" y="2787805"/>
            <a:ext cx="1790429" cy="1806497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8490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" name="Minus 3"/>
          <p:cNvSpPr/>
          <p:nvPr/>
        </p:nvSpPr>
        <p:spPr>
          <a:xfrm>
            <a:off x="9400477" y="2724635"/>
            <a:ext cx="1438508" cy="2181901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96013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4" name="Plus 3"/>
          <p:cNvSpPr/>
          <p:nvPr/>
        </p:nvSpPr>
        <p:spPr>
          <a:xfrm>
            <a:off x="9389326" y="2757373"/>
            <a:ext cx="1741450" cy="178117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984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4" name="Minus 3"/>
          <p:cNvSpPr/>
          <p:nvPr/>
        </p:nvSpPr>
        <p:spPr>
          <a:xfrm>
            <a:off x="9523141" y="255736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55439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4" name="Plus 3"/>
          <p:cNvSpPr/>
          <p:nvPr/>
        </p:nvSpPr>
        <p:spPr>
          <a:xfrm>
            <a:off x="9560859" y="2720896"/>
            <a:ext cx="1623814" cy="187340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49120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4" name="Minus 3"/>
          <p:cNvSpPr/>
          <p:nvPr/>
        </p:nvSpPr>
        <p:spPr>
          <a:xfrm>
            <a:off x="9623501" y="272463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3948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Minus 3"/>
          <p:cNvSpPr/>
          <p:nvPr/>
        </p:nvSpPr>
        <p:spPr>
          <a:xfrm flipH="1">
            <a:off x="7982305" y="2716306"/>
            <a:ext cx="1457530" cy="194687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50862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4" name="Plus 3"/>
          <p:cNvSpPr/>
          <p:nvPr/>
        </p:nvSpPr>
        <p:spPr>
          <a:xfrm>
            <a:off x="9345706" y="2899315"/>
            <a:ext cx="1627093" cy="185110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29107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4" name="Minus 3"/>
          <p:cNvSpPr/>
          <p:nvPr/>
        </p:nvSpPr>
        <p:spPr>
          <a:xfrm>
            <a:off x="9411629" y="271348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90233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4" name="Plus 3"/>
          <p:cNvSpPr/>
          <p:nvPr/>
        </p:nvSpPr>
        <p:spPr>
          <a:xfrm>
            <a:off x="9466730" y="2769240"/>
            <a:ext cx="1729094" cy="191427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40899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4" name="Minus 3"/>
          <p:cNvSpPr/>
          <p:nvPr/>
        </p:nvSpPr>
        <p:spPr>
          <a:xfrm>
            <a:off x="9389326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89288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69925"/>
            <a:ext cx="12192000" cy="59109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2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Odd Number and </a:t>
            </a:r>
            <a:r>
              <a:rPr lang="en-US" sz="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Subtract 2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Even Number.</a:t>
            </a:r>
          </a:p>
        </p:txBody>
      </p:sp>
    </p:spTree>
    <p:extLst>
      <p:ext uri="{BB962C8B-B14F-4D97-AF65-F5344CB8AC3E}">
        <p14:creationId xmlns:p14="http://schemas.microsoft.com/office/powerpoint/2010/main" val="2261773212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4" name="Minus 3"/>
          <p:cNvSpPr/>
          <p:nvPr/>
        </p:nvSpPr>
        <p:spPr>
          <a:xfrm>
            <a:off x="9389326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47774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4" name="Plus 3"/>
          <p:cNvSpPr/>
          <p:nvPr/>
        </p:nvSpPr>
        <p:spPr>
          <a:xfrm>
            <a:off x="9556594" y="2769240"/>
            <a:ext cx="1639229" cy="191427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0040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4" name="Minus 3"/>
          <p:cNvSpPr/>
          <p:nvPr/>
        </p:nvSpPr>
        <p:spPr>
          <a:xfrm>
            <a:off x="9411629" y="271348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216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4" name="Plus 3"/>
          <p:cNvSpPr/>
          <p:nvPr/>
        </p:nvSpPr>
        <p:spPr>
          <a:xfrm>
            <a:off x="9359154" y="2899315"/>
            <a:ext cx="1613646" cy="185110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37997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</a:p>
        </p:txBody>
      </p:sp>
      <p:sp>
        <p:nvSpPr>
          <p:cNvPr id="4" name="Minus 3"/>
          <p:cNvSpPr/>
          <p:nvPr/>
        </p:nvSpPr>
        <p:spPr>
          <a:xfrm>
            <a:off x="9623501" y="272463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164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Plus 3"/>
          <p:cNvSpPr/>
          <p:nvPr/>
        </p:nvSpPr>
        <p:spPr>
          <a:xfrm>
            <a:off x="7861608" y="2743200"/>
            <a:ext cx="1416206" cy="157232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53124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4" name="Plus 3"/>
          <p:cNvSpPr/>
          <p:nvPr/>
        </p:nvSpPr>
        <p:spPr>
          <a:xfrm>
            <a:off x="9533965" y="2720896"/>
            <a:ext cx="1650708" cy="187340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25020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</a:p>
        </p:txBody>
      </p:sp>
      <p:sp>
        <p:nvSpPr>
          <p:cNvPr id="4" name="Minus 3"/>
          <p:cNvSpPr/>
          <p:nvPr/>
        </p:nvSpPr>
        <p:spPr>
          <a:xfrm>
            <a:off x="9523141" y="255736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9004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</a:p>
        </p:txBody>
      </p:sp>
      <p:sp>
        <p:nvSpPr>
          <p:cNvPr id="4" name="Plus 3"/>
          <p:cNvSpPr/>
          <p:nvPr/>
        </p:nvSpPr>
        <p:spPr>
          <a:xfrm>
            <a:off x="9389326" y="2757373"/>
            <a:ext cx="1741450" cy="194909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90877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4" name="Minus 3"/>
          <p:cNvSpPr/>
          <p:nvPr/>
        </p:nvSpPr>
        <p:spPr>
          <a:xfrm>
            <a:off x="9400477" y="272463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81566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4" name="Plus 3"/>
          <p:cNvSpPr/>
          <p:nvPr/>
        </p:nvSpPr>
        <p:spPr>
          <a:xfrm>
            <a:off x="9088242" y="2787805"/>
            <a:ext cx="1709746" cy="1806497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35864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4" name="Minus 3"/>
          <p:cNvSpPr/>
          <p:nvPr/>
        </p:nvSpPr>
        <p:spPr>
          <a:xfrm>
            <a:off x="9623501" y="274693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87008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4" name="Plus 3"/>
          <p:cNvSpPr/>
          <p:nvPr/>
        </p:nvSpPr>
        <p:spPr>
          <a:xfrm>
            <a:off x="9412941" y="2843560"/>
            <a:ext cx="1805185" cy="195146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5977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4" name="Minus 3"/>
          <p:cNvSpPr/>
          <p:nvPr/>
        </p:nvSpPr>
        <p:spPr>
          <a:xfrm>
            <a:off x="9266663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16893"/>
      </p:ext>
    </p:extLst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  <p:sp>
        <p:nvSpPr>
          <p:cNvPr id="4" name="Plus 3"/>
          <p:cNvSpPr/>
          <p:nvPr/>
        </p:nvSpPr>
        <p:spPr>
          <a:xfrm>
            <a:off x="9322419" y="2899316"/>
            <a:ext cx="1690722" cy="195507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2605"/>
      </p:ext>
    </p:extLst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4" name="Minus 3"/>
          <p:cNvSpPr/>
          <p:nvPr/>
        </p:nvSpPr>
        <p:spPr>
          <a:xfrm>
            <a:off x="9645805" y="2709060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714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Minus 3"/>
          <p:cNvSpPr/>
          <p:nvPr/>
        </p:nvSpPr>
        <p:spPr>
          <a:xfrm>
            <a:off x="7984272" y="256851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60602"/>
      </p:ext>
    </p:extLst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4" name="Plus 3"/>
          <p:cNvSpPr/>
          <p:nvPr/>
        </p:nvSpPr>
        <p:spPr>
          <a:xfrm>
            <a:off x="9654988" y="2676293"/>
            <a:ext cx="1698812" cy="186225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7612"/>
      </p:ext>
    </p:extLst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</a:p>
        </p:txBody>
      </p:sp>
      <p:sp>
        <p:nvSpPr>
          <p:cNvPr id="4" name="Minus 3"/>
          <p:cNvSpPr/>
          <p:nvPr/>
        </p:nvSpPr>
        <p:spPr>
          <a:xfrm>
            <a:off x="9360941" y="275234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77675"/>
      </p:ext>
    </p:extLst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4" name="Plus 3"/>
          <p:cNvSpPr/>
          <p:nvPr/>
        </p:nvSpPr>
        <p:spPr>
          <a:xfrm>
            <a:off x="9478535" y="2899317"/>
            <a:ext cx="1875265" cy="1940311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8270"/>
      </p:ext>
    </p:extLst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4" name="Minus 3"/>
          <p:cNvSpPr/>
          <p:nvPr/>
        </p:nvSpPr>
        <p:spPr>
          <a:xfrm>
            <a:off x="9467385" y="266887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3305"/>
      </p:ext>
    </p:extLst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</a:p>
        </p:txBody>
      </p:sp>
      <p:sp>
        <p:nvSpPr>
          <p:cNvPr id="4" name="Plus 3"/>
          <p:cNvSpPr/>
          <p:nvPr/>
        </p:nvSpPr>
        <p:spPr>
          <a:xfrm>
            <a:off x="9177454" y="2837329"/>
            <a:ext cx="1943264" cy="203319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27442"/>
      </p:ext>
    </p:extLst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4" name="Minus 3"/>
          <p:cNvSpPr/>
          <p:nvPr/>
        </p:nvSpPr>
        <p:spPr>
          <a:xfrm>
            <a:off x="9300117" y="2735786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80514"/>
      </p:ext>
    </p:extLst>
  </p:cSld>
  <p:clrMapOvr>
    <a:masterClrMapping/>
  </p:clrMapOvr>
  <p:transition spd="med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4" name="Plus 3"/>
          <p:cNvSpPr/>
          <p:nvPr/>
        </p:nvSpPr>
        <p:spPr>
          <a:xfrm>
            <a:off x="9507072" y="2843559"/>
            <a:ext cx="1701762" cy="202427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30020"/>
      </p:ext>
    </p:extLst>
  </p:cSld>
  <p:clrMapOvr>
    <a:masterClrMapping/>
  </p:clrMapOvr>
  <p:transition spd="med"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4" name="Minus 3"/>
          <p:cNvSpPr/>
          <p:nvPr/>
        </p:nvSpPr>
        <p:spPr>
          <a:xfrm>
            <a:off x="9511991" y="263542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95119"/>
      </p:ext>
    </p:extLst>
  </p:cSld>
  <p:clrMapOvr>
    <a:masterClrMapping/>
  </p:clrMapOvr>
  <p:transition spd="med"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4" name="Plus 3"/>
          <p:cNvSpPr/>
          <p:nvPr/>
        </p:nvSpPr>
        <p:spPr>
          <a:xfrm>
            <a:off x="9394246" y="2997123"/>
            <a:ext cx="1851104" cy="187340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63295"/>
      </p:ext>
    </p:extLst>
  </p:cSld>
  <p:clrMapOvr>
    <a:masterClrMapping/>
  </p:clrMapOvr>
  <p:transition spd="med"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4" name="Minus 3"/>
          <p:cNvSpPr/>
          <p:nvPr/>
        </p:nvSpPr>
        <p:spPr>
          <a:xfrm>
            <a:off x="9567746" y="284287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0243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" name="Plus 3"/>
          <p:cNvSpPr/>
          <p:nvPr/>
        </p:nvSpPr>
        <p:spPr>
          <a:xfrm>
            <a:off x="8051180" y="2787804"/>
            <a:ext cx="1616926" cy="179534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0876"/>
      </p:ext>
    </p:extLst>
  </p:cSld>
  <p:clrMapOvr>
    <a:masterClrMapping/>
  </p:clrMapOvr>
  <p:transition spd="med"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4" name="Plus 3"/>
          <p:cNvSpPr/>
          <p:nvPr/>
        </p:nvSpPr>
        <p:spPr>
          <a:xfrm>
            <a:off x="9668106" y="2932771"/>
            <a:ext cx="1685694" cy="188127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14710"/>
      </p:ext>
    </p:extLst>
  </p:cSld>
  <p:clrMapOvr>
    <a:masterClrMapping/>
  </p:clrMapOvr>
  <p:transition spd="med"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" name="Minus 3"/>
          <p:cNvSpPr/>
          <p:nvPr/>
        </p:nvSpPr>
        <p:spPr>
          <a:xfrm>
            <a:off x="9601200" y="274693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53487"/>
      </p:ext>
    </p:extLst>
  </p:cSld>
  <p:clrMapOvr>
    <a:masterClrMapping/>
  </p:clrMapOvr>
  <p:transition spd="med"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4" name="Plus 3"/>
          <p:cNvSpPr/>
          <p:nvPr/>
        </p:nvSpPr>
        <p:spPr>
          <a:xfrm>
            <a:off x="9445081" y="2832409"/>
            <a:ext cx="1650381" cy="175074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96667"/>
      </p:ext>
    </p:extLst>
  </p:cSld>
  <p:clrMapOvr>
    <a:masterClrMapping/>
  </p:clrMapOvr>
  <p:transition spd="med"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4" name="Minus 3"/>
          <p:cNvSpPr/>
          <p:nvPr/>
        </p:nvSpPr>
        <p:spPr>
          <a:xfrm>
            <a:off x="9244360" y="2646576"/>
            <a:ext cx="1438508" cy="2181901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25405"/>
      </p:ext>
    </p:extLst>
  </p:cSld>
  <p:clrMapOvr>
    <a:masterClrMapping/>
  </p:clrMapOvr>
  <p:transition spd="med"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4" name="Plus 3"/>
          <p:cNvSpPr/>
          <p:nvPr/>
        </p:nvSpPr>
        <p:spPr>
          <a:xfrm>
            <a:off x="9057086" y="2807483"/>
            <a:ext cx="1687114" cy="186225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93202"/>
      </p:ext>
    </p:extLst>
  </p:cSld>
  <p:clrMapOvr>
    <a:masterClrMapping/>
  </p:clrMapOvr>
  <p:transition spd="med"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4" name="Minus 3"/>
          <p:cNvSpPr/>
          <p:nvPr/>
        </p:nvSpPr>
        <p:spPr>
          <a:xfrm>
            <a:off x="9567746" y="2468157"/>
            <a:ext cx="1438508" cy="2371473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9746"/>
      </p:ext>
    </p:extLst>
  </p:cSld>
  <p:clrMapOvr>
    <a:masterClrMapping/>
  </p:clrMapOvr>
  <p:transition spd="med"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" name="Plus 3"/>
          <p:cNvSpPr/>
          <p:nvPr/>
        </p:nvSpPr>
        <p:spPr>
          <a:xfrm>
            <a:off x="9556594" y="3008274"/>
            <a:ext cx="1591018" cy="185110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90873"/>
      </p:ext>
    </p:extLst>
  </p:cSld>
  <p:clrMapOvr>
    <a:masterClrMapping/>
  </p:clrMapOvr>
  <p:transition spd="med">
    <p:fade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4" name="Minus 3"/>
          <p:cNvSpPr/>
          <p:nvPr/>
        </p:nvSpPr>
        <p:spPr>
          <a:xfrm>
            <a:off x="9537333" y="287058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94393"/>
      </p:ext>
    </p:extLst>
  </p:cSld>
  <p:clrMapOvr>
    <a:masterClrMapping/>
  </p:clrMapOvr>
  <p:transition spd="med">
    <p:fade/>
  </p:transition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" name="Plus 3"/>
          <p:cNvSpPr/>
          <p:nvPr/>
        </p:nvSpPr>
        <p:spPr>
          <a:xfrm>
            <a:off x="9400476" y="3047304"/>
            <a:ext cx="1545430" cy="1773044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09989"/>
      </p:ext>
    </p:extLst>
  </p:cSld>
  <p:clrMapOvr>
    <a:masterClrMapping/>
  </p:clrMapOvr>
  <p:transition spd="med">
    <p:fade/>
  </p:transition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" name="Minus 3"/>
          <p:cNvSpPr/>
          <p:nvPr/>
        </p:nvSpPr>
        <p:spPr>
          <a:xfrm>
            <a:off x="9578898" y="2842875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5641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Minus 3"/>
          <p:cNvSpPr/>
          <p:nvPr/>
        </p:nvSpPr>
        <p:spPr>
          <a:xfrm>
            <a:off x="8289291" y="2626242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93158"/>
      </p:ext>
    </p:extLst>
  </p:cSld>
  <p:clrMapOvr>
    <a:masterClrMapping/>
  </p:clrMapOvr>
  <p:transition spd="med">
    <p:fade/>
  </p:transition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4" name="Plus 3"/>
          <p:cNvSpPr/>
          <p:nvPr/>
        </p:nvSpPr>
        <p:spPr>
          <a:xfrm>
            <a:off x="9641539" y="2810107"/>
            <a:ext cx="1600201" cy="1884556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14"/>
      </p:ext>
    </p:extLst>
  </p:cSld>
  <p:clrMapOvr>
    <a:masterClrMapping/>
  </p:clrMapOvr>
  <p:transition spd="med">
    <p:fade/>
  </p:transition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" name="Minus 3"/>
          <p:cNvSpPr/>
          <p:nvPr/>
        </p:nvSpPr>
        <p:spPr>
          <a:xfrm>
            <a:off x="9656956" y="274251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3929"/>
      </p:ext>
    </p:extLst>
  </p:cSld>
  <p:clrMapOvr>
    <a:masterClrMapping/>
  </p:clrMapOvr>
  <p:transition spd="med">
    <p:fade/>
  </p:transition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" name="Plus 3"/>
          <p:cNvSpPr/>
          <p:nvPr/>
        </p:nvSpPr>
        <p:spPr>
          <a:xfrm>
            <a:off x="9467385" y="2798956"/>
            <a:ext cx="1666780" cy="191801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24879"/>
      </p:ext>
    </p:extLst>
  </p:cSld>
  <p:clrMapOvr>
    <a:masterClrMapping/>
  </p:clrMapOvr>
  <p:transition spd="med">
    <p:fade/>
  </p:transition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" name="Minus 3"/>
          <p:cNvSpPr/>
          <p:nvPr/>
        </p:nvSpPr>
        <p:spPr>
          <a:xfrm>
            <a:off x="9367024" y="2758088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5133"/>
      </p:ext>
    </p:extLst>
  </p:cSld>
  <p:clrMapOvr>
    <a:masterClrMapping/>
  </p:clrMapOvr>
  <p:transition spd="med">
    <p:fade/>
  </p:transition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4" name="Plus 3"/>
          <p:cNvSpPr/>
          <p:nvPr/>
        </p:nvSpPr>
        <p:spPr>
          <a:xfrm>
            <a:off x="8787159" y="2966224"/>
            <a:ext cx="1593969" cy="1661532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0493"/>
      </p:ext>
    </p:extLst>
  </p:cSld>
  <p:clrMapOvr>
    <a:masterClrMapping/>
  </p:clrMapOvr>
  <p:transition spd="med">
    <p:fade/>
  </p:transition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4" name="Minus 3"/>
          <p:cNvSpPr/>
          <p:nvPr/>
        </p:nvSpPr>
        <p:spPr>
          <a:xfrm>
            <a:off x="9233209" y="2657727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9813"/>
      </p:ext>
    </p:extLst>
  </p:cSld>
  <p:clrMapOvr>
    <a:masterClrMapping/>
  </p:clrMapOvr>
  <p:transition spd="med">
    <p:fade/>
  </p:transition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Plus 3"/>
          <p:cNvSpPr/>
          <p:nvPr/>
        </p:nvSpPr>
        <p:spPr>
          <a:xfrm>
            <a:off x="7767806" y="2593969"/>
            <a:ext cx="1846841" cy="2045265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6668"/>
      </p:ext>
    </p:extLst>
  </p:cSld>
  <p:clrMapOvr>
    <a:masterClrMapping/>
  </p:clrMapOvr>
  <p:transition spd="med">
    <p:fade/>
  </p:transition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" name="Minus 3"/>
          <p:cNvSpPr/>
          <p:nvPr/>
        </p:nvSpPr>
        <p:spPr>
          <a:xfrm>
            <a:off x="8028878" y="2535064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85864"/>
      </p:ext>
    </p:extLst>
  </p:cSld>
  <p:clrMapOvr>
    <a:masterClrMapping/>
  </p:clrMapOvr>
  <p:transition spd="med">
    <p:fade/>
  </p:transition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" name="Plus 3"/>
          <p:cNvSpPr/>
          <p:nvPr/>
        </p:nvSpPr>
        <p:spPr>
          <a:xfrm>
            <a:off x="7738946" y="2974821"/>
            <a:ext cx="1806499" cy="1918009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74583"/>
      </p:ext>
    </p:extLst>
  </p:cSld>
  <p:clrMapOvr>
    <a:masterClrMapping/>
  </p:clrMapOvr>
  <p:transition spd="med">
    <p:fade/>
  </p:transition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65125"/>
            <a:ext cx="12192000" cy="58118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Minus 3"/>
          <p:cNvSpPr/>
          <p:nvPr/>
        </p:nvSpPr>
        <p:spPr>
          <a:xfrm>
            <a:off x="8396868" y="2680030"/>
            <a:ext cx="1438508" cy="2181901"/>
          </a:xfrm>
          <a:prstGeom prst="mathMinus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5906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107</Paragraphs>
  <Slides>105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0" baseType="lpstr">
      <vt:lpstr>Arial</vt:lpstr>
      <vt:lpstr>Calibri</vt:lpstr>
      <vt:lpstr>Calibri Light</vt:lpstr>
      <vt:lpstr>Times New Roman</vt:lpstr>
      <vt:lpstr>Office Theme</vt:lpstr>
      <vt:lpstr>Odd and Even Numbers</vt:lpstr>
      <vt:lpstr>PowerPoint Presentation</vt:lpstr>
      <vt:lpstr>Let’s Begin!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and Even Numbers</dc:title>
  <dc:creator/>
  <cp:lastModifiedBy/>
  <cp:revision>12</cp:revision>
  <dcterms:created xsi:type="dcterms:W3CDTF">2018-06-23T03:21:07Z</dcterms:created>
  <dcterms:modified xsi:type="dcterms:W3CDTF">2022-05-08T18:44:52Z</dcterms:modified>
</cp:coreProperties>
</file>