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sldIdLst>
    <p:sldId id="256" r:id="rId2"/>
    <p:sldId id="332" r:id="rId3"/>
    <p:sldId id="334" r:id="rId4"/>
    <p:sldId id="333" r:id="rId5"/>
    <p:sldId id="335" r:id="rId6"/>
    <p:sldId id="314" r:id="rId7"/>
    <p:sldId id="350" r:id="rId8"/>
    <p:sldId id="336" r:id="rId9"/>
    <p:sldId id="342" r:id="rId10"/>
    <p:sldId id="315" r:id="rId11"/>
    <p:sldId id="259" r:id="rId12"/>
    <p:sldId id="277" r:id="rId13"/>
    <p:sldId id="339" r:id="rId14"/>
    <p:sldId id="278" r:id="rId15"/>
    <p:sldId id="351" r:id="rId16"/>
    <p:sldId id="316" r:id="rId17"/>
    <p:sldId id="337" r:id="rId18"/>
    <p:sldId id="349" r:id="rId19"/>
    <p:sldId id="262" r:id="rId20"/>
    <p:sldId id="318" r:id="rId21"/>
    <p:sldId id="267" r:id="rId22"/>
    <p:sldId id="319" r:id="rId23"/>
    <p:sldId id="340" r:id="rId24"/>
    <p:sldId id="320" r:id="rId25"/>
    <p:sldId id="270" r:id="rId26"/>
    <p:sldId id="330" r:id="rId27"/>
    <p:sldId id="341" r:id="rId28"/>
    <p:sldId id="35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8BvUJNgSQWcB0u03EcBpA==" hashData="RH3liEdwHtkwkEAEuFexEmyW0Thychv0N8V+p/fU/PorEa3wb6A6+tyQuTTSfVYyToBpPiIduQidbXHWj6uwo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76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6AA65-3FF7-4D44-894E-7B50157447B3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E10A9-3A6F-4458-AB5A-577F8548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4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E10A9-3A6F-4458-AB5A-577F8548C2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4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0E10A9-3A6F-4458-AB5A-577F8548C2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8490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0607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6086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040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982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2859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0817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66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214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7312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758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CogworxABC.com	 ©2018	 Cogworx™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47663"/>
            <a:ext cx="12192000" cy="5705475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Jive</a:t>
            </a:r>
            <a:b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Toe Tapping</a:t>
            </a:r>
          </a:p>
        </p:txBody>
      </p:sp>
    </p:spTree>
    <p:extLst>
      <p:ext uri="{BB962C8B-B14F-4D97-AF65-F5344CB8AC3E}">
        <p14:creationId xmlns:p14="http://schemas.microsoft.com/office/powerpoint/2010/main" val="329904675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332721386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386826" y="2489115"/>
            <a:ext cx="3822491" cy="1184223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5063777" y="2386804"/>
            <a:ext cx="1250274" cy="134312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304624" y="2386804"/>
            <a:ext cx="1234816" cy="134312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6168511" y="2499984"/>
            <a:ext cx="3822491" cy="1184223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5">
            <a:extLst>
              <a:ext uri="{FF2B5EF4-FFF2-40B4-BE49-F238E27FC236}">
                <a16:creationId xmlns:a16="http://schemas.microsoft.com/office/drawing/2014/main" id="{4D6F5BAB-FC83-48B4-80CE-81489F8FBC1F}"/>
              </a:ext>
            </a:extLst>
          </p:cNvPr>
          <p:cNvSpPr/>
          <p:nvPr/>
        </p:nvSpPr>
        <p:spPr>
          <a:xfrm>
            <a:off x="9845462" y="2409664"/>
            <a:ext cx="1250274" cy="134312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5389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554"/>
            <a:ext cx="10515600" cy="39734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Left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Right toe</a:t>
            </a:r>
          </a:p>
        </p:txBody>
      </p:sp>
    </p:spTree>
    <p:extLst>
      <p:ext uri="{BB962C8B-B14F-4D97-AF65-F5344CB8AC3E}">
        <p14:creationId xmlns:p14="http://schemas.microsoft.com/office/powerpoint/2010/main" val="39093440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7185123" y="2918665"/>
            <a:ext cx="1372442" cy="1397934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2093880" y="2783918"/>
            <a:ext cx="1467135" cy="1697076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5649350" y="84419"/>
            <a:ext cx="1284567" cy="1313804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 rot="3092872">
            <a:off x="3947812" y="374788"/>
            <a:ext cx="1099975" cy="3179998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4847135" y="1812453"/>
            <a:ext cx="1128440" cy="3640006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 rot="17836131">
            <a:off x="4300890" y="3579789"/>
            <a:ext cx="1064548" cy="3270233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6267263" y="5534259"/>
            <a:ext cx="1333308" cy="132374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55670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127759530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2696693" y="365125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7789391" y="4935620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7708095" y="365123"/>
            <a:ext cx="1284567" cy="1234817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2696693" y="1354063"/>
            <a:ext cx="1234816" cy="3918183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5174571" y="-1070145"/>
            <a:ext cx="1234816" cy="4117999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 rot="5400000">
            <a:off x="5220580" y="3568953"/>
            <a:ext cx="1234816" cy="4210018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2696693" y="5022188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7802773" y="1408537"/>
            <a:ext cx="1133220" cy="3763964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53295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554"/>
            <a:ext cx="10515600" cy="39734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Left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Right toe</a:t>
            </a:r>
          </a:p>
        </p:txBody>
      </p:sp>
    </p:spTree>
    <p:extLst>
      <p:ext uri="{BB962C8B-B14F-4D97-AF65-F5344CB8AC3E}">
        <p14:creationId xmlns:p14="http://schemas.microsoft.com/office/powerpoint/2010/main" val="108268404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3599171" y="2746325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7510247" y="2659757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3574296" y="33037"/>
            <a:ext cx="1284567" cy="112426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3695162" y="979816"/>
            <a:ext cx="1042832" cy="208592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5586932" y="1838572"/>
            <a:ext cx="1234816" cy="3124674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3627381" y="3736081"/>
            <a:ext cx="1206606" cy="2281334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3627381" y="5805302"/>
            <a:ext cx="1178395" cy="114823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927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3066640171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2777889" y="4401386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8864105" y="4280818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5560648" y="421029"/>
            <a:ext cx="1304847" cy="112426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 rot="19314819">
            <a:off x="7519282" y="795108"/>
            <a:ext cx="1125146" cy="4023767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 rot="2098002">
            <a:off x="4160037" y="998255"/>
            <a:ext cx="1045808" cy="364876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 rot="5400000">
            <a:off x="5886230" y="2677626"/>
            <a:ext cx="1166823" cy="4788926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529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Instructed: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33767"/>
            <a:ext cx="10515600" cy="384319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 seated or stand behind your chair</a:t>
            </a:r>
          </a:p>
        </p:txBody>
      </p:sp>
    </p:spTree>
    <p:extLst>
      <p:ext uri="{BB962C8B-B14F-4D97-AF65-F5344CB8AC3E}">
        <p14:creationId xmlns:p14="http://schemas.microsoft.com/office/powerpoint/2010/main" val="163737630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554"/>
            <a:ext cx="10515600" cy="39734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Left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Right toe</a:t>
            </a:r>
          </a:p>
        </p:txBody>
      </p:sp>
    </p:spTree>
    <p:extLst>
      <p:ext uri="{BB962C8B-B14F-4D97-AF65-F5344CB8AC3E}">
        <p14:creationId xmlns:p14="http://schemas.microsoft.com/office/powerpoint/2010/main" val="3155553337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2824443" y="4446858"/>
            <a:ext cx="1503346" cy="138397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8171989" y="4403574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2958708" y="134385"/>
            <a:ext cx="1218915" cy="112426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2958708" y="1027906"/>
            <a:ext cx="1234816" cy="361909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5549576" y="2986606"/>
            <a:ext cx="1234816" cy="4304475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25451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1568075605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7680599" y="2733130"/>
            <a:ext cx="1445466" cy="179770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2545471" y="2837288"/>
            <a:ext cx="1467135" cy="1697076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3279039" y="305323"/>
            <a:ext cx="1467134" cy="14763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 rot="7068846">
            <a:off x="5753898" y="124148"/>
            <a:ext cx="1099975" cy="3537077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5359672" y="1812808"/>
            <a:ext cx="1128440" cy="3640006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 rot="14688277">
            <a:off x="5886305" y="3617542"/>
            <a:ext cx="1064548" cy="3270233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3313053" y="5252658"/>
            <a:ext cx="1581672" cy="1476337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1818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554"/>
            <a:ext cx="10515600" cy="39734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Left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Right toe</a:t>
            </a:r>
          </a:p>
        </p:txBody>
      </p:sp>
    </p:spTree>
    <p:extLst>
      <p:ext uri="{BB962C8B-B14F-4D97-AF65-F5344CB8AC3E}">
        <p14:creationId xmlns:p14="http://schemas.microsoft.com/office/powerpoint/2010/main" val="137769040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2294172" y="5269113"/>
            <a:ext cx="1234816" cy="1432815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2325717" y="292637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7210374" y="401366"/>
            <a:ext cx="1228695" cy="136180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2294172" y="1460310"/>
            <a:ext cx="1234816" cy="413527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16200000">
            <a:off x="4764985" y="-979106"/>
            <a:ext cx="1234816" cy="4117999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96989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2386714310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2836492" y="471517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7908009" y="4840258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7867360" y="471517"/>
            <a:ext cx="1284567" cy="1234817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7876464" y="1413970"/>
            <a:ext cx="1234816" cy="3740015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5357942" y="-1086455"/>
            <a:ext cx="1234816" cy="4382058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 rot="5400000">
            <a:off x="5290337" y="3316894"/>
            <a:ext cx="1234816" cy="4517267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2704210" y="4926825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4734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50925"/>
            <a:ext cx="12192000" cy="51260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you tap out?</a:t>
            </a:r>
          </a:p>
        </p:txBody>
      </p:sp>
    </p:spTree>
    <p:extLst>
      <p:ext uri="{BB962C8B-B14F-4D97-AF65-F5344CB8AC3E}">
        <p14:creationId xmlns:p14="http://schemas.microsoft.com/office/powerpoint/2010/main" val="39120639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82663"/>
            <a:ext cx="12192000" cy="5194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see a series diagrams with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Arrows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X’s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8074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09588"/>
            <a:ext cx="12192000" cy="56673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your foot in the direction of the arrows and toe tap on the X’s to the beat of the music</a:t>
            </a:r>
          </a:p>
        </p:txBody>
      </p:sp>
    </p:spTree>
    <p:extLst>
      <p:ext uri="{BB962C8B-B14F-4D97-AF65-F5344CB8AC3E}">
        <p14:creationId xmlns:p14="http://schemas.microsoft.com/office/powerpoint/2010/main" val="73194892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60425"/>
            <a:ext cx="12192000" cy="53165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30 seconds switch legs when the Arrow and X diagrams  change.</a:t>
            </a:r>
          </a:p>
        </p:txBody>
      </p:sp>
    </p:spTree>
    <p:extLst>
      <p:ext uri="{BB962C8B-B14F-4D97-AF65-F5344CB8AC3E}">
        <p14:creationId xmlns:p14="http://schemas.microsoft.com/office/powerpoint/2010/main" val="21083319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79463"/>
            <a:ext cx="12192000" cy="5397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by putting your weight on your Left leg and tap with your Right toe. </a:t>
            </a:r>
          </a:p>
        </p:txBody>
      </p:sp>
    </p:spTree>
    <p:extLst>
      <p:ext uri="{BB962C8B-B14F-4D97-AF65-F5344CB8AC3E}">
        <p14:creationId xmlns:p14="http://schemas.microsoft.com/office/powerpoint/2010/main" val="91508670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23900"/>
            <a:ext cx="12192000" cy="54530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good posture, don’t look down at your feet, keep your eyes on the screen.</a:t>
            </a:r>
          </a:p>
          <a:p>
            <a:pPr algn="ctr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1060555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04900"/>
            <a:ext cx="12192000" cy="5072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Start the Music!</a:t>
            </a:r>
          </a:p>
        </p:txBody>
      </p:sp>
    </p:spTree>
    <p:extLst>
      <p:ext uri="{BB962C8B-B14F-4D97-AF65-F5344CB8AC3E}">
        <p14:creationId xmlns:p14="http://schemas.microsoft.com/office/powerpoint/2010/main" val="227989746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2696693" y="365125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7516889" y="4935620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7629203" y="416078"/>
            <a:ext cx="1284567" cy="1234817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2696693" y="1354063"/>
            <a:ext cx="1234816" cy="3918183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5112983" y="-1045174"/>
            <a:ext cx="1234816" cy="4117999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 rot="5400000">
            <a:off x="5143777" y="3645756"/>
            <a:ext cx="1234816" cy="4056412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2696693" y="5022188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2899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40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Jive Toe Tapping</vt:lpstr>
      <vt:lpstr>As Instructed: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Switch </vt:lpstr>
      <vt:lpstr>PowerPoint Presentation</vt:lpstr>
      <vt:lpstr>Switch</vt:lpstr>
      <vt:lpstr>PowerPoint Presentation</vt:lpstr>
      <vt:lpstr>Switch </vt:lpstr>
      <vt:lpstr>PowerPoint Presentation</vt:lpstr>
      <vt:lpstr>Switch</vt:lpstr>
      <vt:lpstr>PowerPoint Presentation</vt:lpstr>
      <vt:lpstr>Switch </vt:lpstr>
      <vt:lpstr>PowerPoint Presentation</vt:lpstr>
      <vt:lpstr>Switch</vt:lpstr>
      <vt:lpstr>PowerPoint Presentation</vt:lpstr>
      <vt:lpstr>Switch </vt:lpstr>
      <vt:lpstr>PowerPoint Presentation</vt:lpstr>
      <vt:lpstr>Switch</vt:lpstr>
      <vt:lpstr>PowerPoint Presentation</vt:lpstr>
      <vt:lpstr>Switch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Jive Stepping</dc:title>
  <dc:creator/>
  <cp:lastModifiedBy/>
  <cp:revision>51</cp:revision>
  <dcterms:created xsi:type="dcterms:W3CDTF">2018-05-12T18:20:17Z</dcterms:created>
  <dcterms:modified xsi:type="dcterms:W3CDTF">2022-04-21T21:58:51Z</dcterms:modified>
</cp:coreProperties>
</file>